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8" r:id="rId9"/>
    <p:sldId id="271" r:id="rId10"/>
    <p:sldId id="270" r:id="rId11"/>
    <p:sldId id="272" r:id="rId12"/>
    <p:sldId id="263" r:id="rId13"/>
    <p:sldId id="264" r:id="rId14"/>
    <p:sldId id="273" r:id="rId15"/>
    <p:sldId id="274" r:id="rId16"/>
    <p:sldId id="275" r:id="rId17"/>
    <p:sldId id="276" r:id="rId18"/>
    <p:sldId id="265" r:id="rId19"/>
    <p:sldId id="277" r:id="rId20"/>
    <p:sldId id="280" r:id="rId21"/>
    <p:sldId id="278" r:id="rId22"/>
    <p:sldId id="284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FF9900"/>
    <a:srgbClr val="FF0000"/>
    <a:srgbClr val="660066"/>
    <a:srgbClr val="CC3399"/>
    <a:srgbClr val="FF0066"/>
    <a:srgbClr val="CC00CC"/>
    <a:srgbClr val="0033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FCFCF-03E2-43C0-A7F9-2D53E54152A3}" type="doc">
      <dgm:prSet loTypeId="urn:microsoft.com/office/officeart/2005/8/layout/chevron2" loCatId="list" qsTypeId="urn:microsoft.com/office/officeart/2005/8/quickstyle/3d5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F5ECFA7F-B0D0-4CCE-9B57-1EE45ADE236B}">
      <dgm:prSet phldrT="[Текст]" phldr="1"/>
      <dgm:spPr>
        <a:solidFill>
          <a:srgbClr val="FF0000"/>
        </a:solidFill>
      </dgm:spPr>
      <dgm:t>
        <a:bodyPr/>
        <a:lstStyle/>
        <a:p>
          <a:pPr algn="l"/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AEC22765-F17E-4F1A-8A12-1BB4A1775588}" type="parTrans" cxnId="{C3A6DCE9-0546-4017-B34B-C460FA03DB7C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641BFA9C-84C8-4A27-81FF-3B5A8F295AF1}" type="sibTrans" cxnId="{C3A6DCE9-0546-4017-B34B-C460FA03DB7C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1CB71F8-D700-4C0B-ACE9-3D74056FBA07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uk-UA" sz="3600" b="1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Громадянське</a:t>
          </a:r>
          <a:endParaRPr lang="ru-RU" sz="3600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7547A7FC-D773-4617-AA64-56BD78357DA9}" type="parTrans" cxnId="{DED99F45-746E-4D73-96B1-A2B73092742A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A03C0EFA-C4E6-4F5C-969E-BA820D344DE7}" type="sibTrans" cxnId="{DED99F45-746E-4D73-96B1-A2B73092742A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458AC909-D667-4130-BD0E-E666E1B504ED}">
      <dgm:prSet phldrT="[Текст]" phldr="1"/>
      <dgm:spPr>
        <a:solidFill>
          <a:srgbClr val="FFFF00"/>
        </a:solidFill>
      </dgm:spPr>
      <dgm:t>
        <a:bodyPr/>
        <a:lstStyle/>
        <a:p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F1440925-7CF7-4862-954A-A6796C7E9492}" type="parTrans" cxnId="{FC3FAF8B-3F40-4405-B654-6BB90AFF176D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F45A354-32B7-4175-AE50-384DCA111F80}" type="sibTrans" cxnId="{FC3FAF8B-3F40-4405-B654-6BB90AFF176D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573BAB6-0870-4F43-B85B-1E07D9203011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uk-UA" sz="3600" b="1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Патріотичне</a:t>
          </a:r>
          <a:endParaRPr lang="ru-RU" sz="3600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244F0817-CF5A-4B86-85EF-EB49589D39AC}" type="parTrans" cxnId="{88DD796C-BBF8-4B29-8443-B7735B332508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031475F4-F2FE-4C23-AF86-5F0641A228A0}" type="sibTrans" cxnId="{88DD796C-BBF8-4B29-8443-B7735B332508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B3B6976-D4B1-44F5-98AA-E43FC233C973}">
      <dgm:prSet phldrT="[Текст]" phldr="1"/>
      <dgm:spPr>
        <a:solidFill>
          <a:srgbClr val="00B050"/>
        </a:solidFill>
      </dgm:spPr>
      <dgm:t>
        <a:bodyPr/>
        <a:lstStyle/>
        <a:p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89D35BD1-C0DD-41CC-A9A5-40C156BDBF55}" type="parTrans" cxnId="{2C3FD187-3E91-4EF2-AD51-2B4FBBDE0A34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C276B6F-D7C2-46A0-90E9-836C96AF9AE6}" type="sibTrans" cxnId="{2C3FD187-3E91-4EF2-AD51-2B4FBBDE0A34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A8DE799-BAAF-462D-80D3-CAEA66E6DB61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uk-UA" b="1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Правове</a:t>
          </a:r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F6B4D8BB-557C-4F70-93C6-F4140D8BE452}" type="parTrans" cxnId="{4A25C56E-5008-4C75-ACD9-AC296EABAEE5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2BED88E-5453-4FE9-A292-5EFA4DAF3B20}" type="sibTrans" cxnId="{4A25C56E-5008-4C75-ACD9-AC296EABAEE5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92C8B14-8B66-4DE6-9951-76903F9688B1}">
      <dgm:prSet/>
      <dgm:spPr>
        <a:solidFill>
          <a:srgbClr val="FFC000"/>
        </a:solidFill>
      </dgm:spPr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F8E024EE-7733-407B-9E19-D460C35F6C4F}" type="parTrans" cxnId="{CF0B7E56-FCFF-41B1-B35E-1173F384F176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B59478F3-B108-4D6B-A040-0D2DFCA6F749}" type="sibTrans" cxnId="{CF0B7E56-FCFF-41B1-B35E-1173F384F176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E23A819C-4D90-4C22-9142-AA6B0F390854}">
      <dgm:prSet/>
      <dgm:spPr>
        <a:solidFill>
          <a:srgbClr val="0070C0"/>
        </a:solidFill>
      </dgm:spPr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076B7D4F-22D8-4CA2-B0CE-CAC577E2FEBD}" type="parTrans" cxnId="{8410AB54-42DA-4B05-A414-F3C5627574A1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7923467-70C8-40D4-8A44-E24AB1C878D2}" type="sibTrans" cxnId="{8410AB54-42DA-4B05-A414-F3C5627574A1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4EE4BC00-EA40-4B9A-9DB7-CD42BA16C53B}">
      <dgm:prSet/>
      <dgm:spPr>
        <a:solidFill>
          <a:srgbClr val="FF0066"/>
        </a:solidFill>
      </dgm:spPr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7FDE06DB-430F-4D89-8B55-66253AC9C310}" type="parTrans" cxnId="{A000BC19-900C-4754-879C-6CB5B6B5E6B2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3BF5FF57-7A55-474A-8C81-B02A88EF64C2}" type="sibTrans" cxnId="{A000BC19-900C-4754-879C-6CB5B6B5E6B2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D2042792-C386-480A-84BE-6DB870E6E567}">
      <dgm:prSet/>
      <dgm:spPr>
        <a:solidFill>
          <a:srgbClr val="7030A0"/>
        </a:solidFill>
      </dgm:spPr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7B8040E5-642F-4D8A-9DC5-E865D6650AFC}" type="parTrans" cxnId="{34F83D37-7E14-405F-AB39-FA948AF9BDB0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24CC3758-9E8C-40DE-8E68-E07B04FCAFC9}" type="sibTrans" cxnId="{34F83D37-7E14-405F-AB39-FA948AF9BDB0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8305A98B-99E1-4833-96B9-35B8B9568D4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0066"/>
          </a:solidFill>
        </a:ln>
      </dgm:spPr>
      <dgm:t>
        <a:bodyPr/>
        <a:lstStyle/>
        <a:p>
          <a:r>
            <a:rPr lang="uk-UA" b="1" cap="none" spc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Моральне</a:t>
          </a:r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EDE27A03-4E67-446C-B555-D639B688CCEE}" type="parTrans" cxnId="{C51469E5-89E3-40E3-82B9-003588539E78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D1C9BC4C-5CC7-465F-92CC-2ACEE8CD0D9B}" type="sibTrans" cxnId="{C51469E5-89E3-40E3-82B9-003588539E78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3D03295-387B-4FB8-A475-743ED384C094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3366"/>
          </a:solidFill>
        </a:ln>
      </dgm:spPr>
      <dgm:t>
        <a:bodyPr/>
        <a:lstStyle/>
        <a:p>
          <a:r>
            <a:rPr lang="uk-UA" b="1" cap="none" spc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Трудове</a:t>
          </a:r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1EEF3E6E-1F12-4218-ABD8-DD36305A7CA7}" type="parTrans" cxnId="{BCE84AB7-E0E6-475E-9497-547CDBA93239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9B996352-E8EA-4355-8B57-7A5241382BE4}" type="sibTrans" cxnId="{BCE84AB7-E0E6-475E-9497-547CDBA93239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5AD28B84-E97F-44D9-8699-5D51FBA4AFA1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0066"/>
          </a:solidFill>
        </a:ln>
      </dgm:spPr>
      <dgm:t>
        <a:bodyPr/>
        <a:lstStyle/>
        <a:p>
          <a:r>
            <a:rPr lang="uk-UA" b="1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Фізичне</a:t>
          </a:r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98405FFE-F04A-448D-88CE-08A10163C7FB}" type="parTrans" cxnId="{C5F5DF0D-1CF6-482A-B50D-AFA4D41C936B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5068F5AB-2A10-4A89-BF5E-B0A8CCB80F6A}" type="sibTrans" cxnId="{C5F5DF0D-1CF6-482A-B50D-AFA4D41C936B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EAFFCE67-C315-40B2-842E-8A3E2B9C3F22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000066"/>
          </a:solidFill>
        </a:ln>
      </dgm:spPr>
      <dgm:t>
        <a:bodyPr/>
        <a:lstStyle/>
        <a:p>
          <a:r>
            <a:rPr lang="uk-UA" b="1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Сімейно-родинне</a:t>
          </a:r>
          <a:endParaRPr lang="ru-RU" b="1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639C889F-52C8-4C66-8853-DE30AD6253C6}" type="parTrans" cxnId="{0973B268-A849-43A0-8AEA-0D69EE3A5513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9369C459-DC2A-4417-B796-832D59852F88}" type="sibTrans" cxnId="{0973B268-A849-43A0-8AEA-0D69EE3A5513}">
      <dgm:prSet/>
      <dgm:spPr/>
      <dgm:t>
        <a:bodyPr/>
        <a:lstStyle/>
        <a:p>
          <a:endParaRPr lang="ru-RU" b="1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gm:t>
    </dgm:pt>
    <dgm:pt modelId="{C026A7D2-5F51-45B6-940B-5F98353B6D4E}" type="pres">
      <dgm:prSet presAssocID="{080FCFCF-03E2-43C0-A7F9-2D53E54152A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29F08C-8F91-4236-9157-08D5CD1CABE2}" type="pres">
      <dgm:prSet presAssocID="{F5ECFA7F-B0D0-4CCE-9B57-1EE45ADE236B}" presName="composite" presStyleCnt="0"/>
      <dgm:spPr/>
    </dgm:pt>
    <dgm:pt modelId="{B87461C7-0D94-423F-A24B-6428D6396C1B}" type="pres">
      <dgm:prSet presAssocID="{F5ECFA7F-B0D0-4CCE-9B57-1EE45ADE236B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8035A-D320-4B07-ACC2-98FE65861C60}" type="pres">
      <dgm:prSet presAssocID="{F5ECFA7F-B0D0-4CCE-9B57-1EE45ADE236B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731F41-F94E-4AD5-9621-C727D14092DB}" type="pres">
      <dgm:prSet presAssocID="{641BFA9C-84C8-4A27-81FF-3B5A8F295AF1}" presName="sp" presStyleCnt="0"/>
      <dgm:spPr/>
    </dgm:pt>
    <dgm:pt modelId="{F3CCD9AF-753A-4955-94A5-4DABDA2ACD7D}" type="pres">
      <dgm:prSet presAssocID="{458AC909-D667-4130-BD0E-E666E1B504ED}" presName="composite" presStyleCnt="0"/>
      <dgm:spPr/>
    </dgm:pt>
    <dgm:pt modelId="{B33F261F-D544-4F90-9700-A8CB2B179D5E}" type="pres">
      <dgm:prSet presAssocID="{458AC909-D667-4130-BD0E-E666E1B504ED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F3B9E-9420-46D8-B170-1F9BEA45081E}" type="pres">
      <dgm:prSet presAssocID="{458AC909-D667-4130-BD0E-E666E1B504ED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1DD51-4FA1-4C88-9D37-75926B419718}" type="pres">
      <dgm:prSet presAssocID="{1F45A354-32B7-4175-AE50-384DCA111F80}" presName="sp" presStyleCnt="0"/>
      <dgm:spPr/>
    </dgm:pt>
    <dgm:pt modelId="{BCEA4D9A-9FB9-4674-90DE-3EA7ED7E2B7A}" type="pres">
      <dgm:prSet presAssocID="{3B3B6976-D4B1-44F5-98AA-E43FC233C973}" presName="composite" presStyleCnt="0"/>
      <dgm:spPr/>
    </dgm:pt>
    <dgm:pt modelId="{26E9B89D-59EB-4D0F-A5BB-58D2151C70D3}" type="pres">
      <dgm:prSet presAssocID="{3B3B6976-D4B1-44F5-98AA-E43FC233C973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DC6D2-4B14-45F1-BED6-A0BE7CBC6066}" type="pres">
      <dgm:prSet presAssocID="{3B3B6976-D4B1-44F5-98AA-E43FC233C973}" presName="descendantText" presStyleLbl="alignAcc1" presStyleIdx="2" presStyleCnt="7" custLinFactNeighborX="374" custLinFactNeighborY="9230">
        <dgm:presLayoutVars>
          <dgm:bulletEnabled val="1"/>
        </dgm:presLayoutVars>
      </dgm:prSet>
      <dgm:spPr>
        <a:prstGeom prst="snip1Rect">
          <a:avLst/>
        </a:prstGeom>
      </dgm:spPr>
      <dgm:t>
        <a:bodyPr/>
        <a:lstStyle/>
        <a:p>
          <a:endParaRPr lang="ru-RU"/>
        </a:p>
      </dgm:t>
    </dgm:pt>
    <dgm:pt modelId="{D49B9AF1-06FD-4027-B9B6-3B4A9EE31A02}" type="pres">
      <dgm:prSet presAssocID="{3C276B6F-D7C2-46A0-90E9-836C96AF9AE6}" presName="sp" presStyleCnt="0"/>
      <dgm:spPr/>
    </dgm:pt>
    <dgm:pt modelId="{63D23513-7FAE-4C1C-9D98-80182A7E1C1C}" type="pres">
      <dgm:prSet presAssocID="{392C8B14-8B66-4DE6-9951-76903F9688B1}" presName="composite" presStyleCnt="0"/>
      <dgm:spPr/>
    </dgm:pt>
    <dgm:pt modelId="{B1797F1E-FF35-43E9-AA2F-AB03DF14C113}" type="pres">
      <dgm:prSet presAssocID="{392C8B14-8B66-4DE6-9951-76903F9688B1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6EF65-2EE2-4698-88A5-5C27B2108156}" type="pres">
      <dgm:prSet presAssocID="{392C8B14-8B66-4DE6-9951-76903F9688B1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6AC960-A3F1-4FF1-A5ED-0076919DBF96}" type="pres">
      <dgm:prSet presAssocID="{B59478F3-B108-4D6B-A040-0D2DFCA6F749}" presName="sp" presStyleCnt="0"/>
      <dgm:spPr/>
    </dgm:pt>
    <dgm:pt modelId="{C526786B-B65A-43E3-8798-D2B85364809C}" type="pres">
      <dgm:prSet presAssocID="{E23A819C-4D90-4C22-9142-AA6B0F390854}" presName="composite" presStyleCnt="0"/>
      <dgm:spPr/>
    </dgm:pt>
    <dgm:pt modelId="{7202D1DD-ED5E-4EE7-BA22-33815221653B}" type="pres">
      <dgm:prSet presAssocID="{E23A819C-4D90-4C22-9142-AA6B0F390854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464319-C8A4-4392-89F6-1E24030C0FBD}" type="pres">
      <dgm:prSet presAssocID="{E23A819C-4D90-4C22-9142-AA6B0F390854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80E53-14EE-4CC6-AFCD-46D92DE5F914}" type="pres">
      <dgm:prSet presAssocID="{37923467-70C8-40D4-8A44-E24AB1C878D2}" presName="sp" presStyleCnt="0"/>
      <dgm:spPr/>
    </dgm:pt>
    <dgm:pt modelId="{14B5F775-3FE8-448B-A747-D97EFFAE5E1D}" type="pres">
      <dgm:prSet presAssocID="{D2042792-C386-480A-84BE-6DB870E6E567}" presName="composite" presStyleCnt="0"/>
      <dgm:spPr/>
    </dgm:pt>
    <dgm:pt modelId="{B9460664-3192-4BC1-8A2E-B7C6ADDB3428}" type="pres">
      <dgm:prSet presAssocID="{D2042792-C386-480A-84BE-6DB870E6E567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0FE2BE-8F68-4666-85C4-7517A40F55C2}" type="pres">
      <dgm:prSet presAssocID="{D2042792-C386-480A-84BE-6DB870E6E567}" presName="descendantText" presStyleLbl="alignAcc1" presStyleIdx="5" presStyleCnt="7" custLinFactNeighborX="2793" custLinFactNeighborY="-7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44C61-DE72-41B2-877F-6714CAB424FF}" type="pres">
      <dgm:prSet presAssocID="{24CC3758-9E8C-40DE-8E68-E07B04FCAFC9}" presName="sp" presStyleCnt="0"/>
      <dgm:spPr/>
    </dgm:pt>
    <dgm:pt modelId="{1F833A82-A61A-4E88-BD67-D3A4E536E503}" type="pres">
      <dgm:prSet presAssocID="{4EE4BC00-EA40-4B9A-9DB7-CD42BA16C53B}" presName="composite" presStyleCnt="0"/>
      <dgm:spPr/>
    </dgm:pt>
    <dgm:pt modelId="{378BC124-5C63-4CFA-BB51-89AF8EA5019F}" type="pres">
      <dgm:prSet presAssocID="{4EE4BC00-EA40-4B9A-9DB7-CD42BA16C53B}" presName="parentText" presStyleLbl="alignNode1" presStyleIdx="6" presStyleCnt="7" custLinFactNeighborX="0" custLinFactNeighborY="80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B3FA-A77F-41B9-BA79-340C97D95DB8}" type="pres">
      <dgm:prSet presAssocID="{4EE4BC00-EA40-4B9A-9DB7-CD42BA16C53B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97247C-20D9-4F4B-8DBE-3B22E4D6CA45}" type="presOf" srcId="{080FCFCF-03E2-43C0-A7F9-2D53E54152A3}" destId="{C026A7D2-5F51-45B6-940B-5F98353B6D4E}" srcOrd="0" destOrd="0" presId="urn:microsoft.com/office/officeart/2005/8/layout/chevron2"/>
    <dgm:cxn modelId="{2C3FD187-3E91-4EF2-AD51-2B4FBBDE0A34}" srcId="{080FCFCF-03E2-43C0-A7F9-2D53E54152A3}" destId="{3B3B6976-D4B1-44F5-98AA-E43FC233C973}" srcOrd="2" destOrd="0" parTransId="{89D35BD1-C0DD-41CC-A9A5-40C156BDBF55}" sibTransId="{3C276B6F-D7C2-46A0-90E9-836C96AF9AE6}"/>
    <dgm:cxn modelId="{CF0B7E56-FCFF-41B1-B35E-1173F384F176}" srcId="{080FCFCF-03E2-43C0-A7F9-2D53E54152A3}" destId="{392C8B14-8B66-4DE6-9951-76903F9688B1}" srcOrd="3" destOrd="0" parTransId="{F8E024EE-7733-407B-9E19-D460C35F6C4F}" sibTransId="{B59478F3-B108-4D6B-A040-0D2DFCA6F749}"/>
    <dgm:cxn modelId="{DBDA256F-FEBE-4BDB-AB42-948A419B27E6}" type="presOf" srcId="{EAFFCE67-C315-40B2-842E-8A3E2B9C3F22}" destId="{810FE2BE-8F68-4666-85C4-7517A40F55C2}" srcOrd="0" destOrd="0" presId="urn:microsoft.com/office/officeart/2005/8/layout/chevron2"/>
    <dgm:cxn modelId="{D035EE3A-6A56-446B-BAB7-19535BCCD0ED}" type="presOf" srcId="{E23A819C-4D90-4C22-9142-AA6B0F390854}" destId="{7202D1DD-ED5E-4EE7-BA22-33815221653B}" srcOrd="0" destOrd="0" presId="urn:microsoft.com/office/officeart/2005/8/layout/chevron2"/>
    <dgm:cxn modelId="{EB5AD2E3-F9CA-4B3D-87C4-8FC8724A9ECB}" type="presOf" srcId="{458AC909-D667-4130-BD0E-E666E1B504ED}" destId="{B33F261F-D544-4F90-9700-A8CB2B179D5E}" srcOrd="0" destOrd="0" presId="urn:microsoft.com/office/officeart/2005/8/layout/chevron2"/>
    <dgm:cxn modelId="{282A8EC0-3230-4641-9844-6C805550BA29}" type="presOf" srcId="{3A8DE799-BAAF-462D-80D3-CAEA66E6DB61}" destId="{20BDC6D2-4B14-45F1-BED6-A0BE7CBC6066}" srcOrd="0" destOrd="0" presId="urn:microsoft.com/office/officeart/2005/8/layout/chevron2"/>
    <dgm:cxn modelId="{144ADB07-E0B6-4622-9C43-73D0ED8B0DE7}" type="presOf" srcId="{13D03295-387B-4FB8-A475-743ED384C094}" destId="{5376EF65-2EE2-4698-88A5-5C27B2108156}" srcOrd="0" destOrd="0" presId="urn:microsoft.com/office/officeart/2005/8/layout/chevron2"/>
    <dgm:cxn modelId="{1F87C84A-E519-4DC6-9821-7650C8D199F9}" type="presOf" srcId="{1573BAB6-0870-4F43-B85B-1E07D9203011}" destId="{264F3B9E-9420-46D8-B170-1F9BEA45081E}" srcOrd="0" destOrd="0" presId="urn:microsoft.com/office/officeart/2005/8/layout/chevron2"/>
    <dgm:cxn modelId="{03F7D3B4-A058-4058-BE44-9E46C52A1A4E}" type="presOf" srcId="{5AD28B84-E97F-44D9-8699-5D51FBA4AFA1}" destId="{01464319-C8A4-4392-89F6-1E24030C0FBD}" srcOrd="0" destOrd="0" presId="urn:microsoft.com/office/officeart/2005/8/layout/chevron2"/>
    <dgm:cxn modelId="{11C82A67-94A9-45C3-9254-5E1778F29D41}" type="presOf" srcId="{4EE4BC00-EA40-4B9A-9DB7-CD42BA16C53B}" destId="{378BC124-5C63-4CFA-BB51-89AF8EA5019F}" srcOrd="0" destOrd="0" presId="urn:microsoft.com/office/officeart/2005/8/layout/chevron2"/>
    <dgm:cxn modelId="{3B68E045-7FED-48BF-A685-8D3DEEF08750}" type="presOf" srcId="{11CB71F8-D700-4C0B-ACE9-3D74056FBA07}" destId="{7428035A-D320-4B07-ACC2-98FE65861C60}" srcOrd="0" destOrd="0" presId="urn:microsoft.com/office/officeart/2005/8/layout/chevron2"/>
    <dgm:cxn modelId="{88DD796C-BBF8-4B29-8443-B7735B332508}" srcId="{458AC909-D667-4130-BD0E-E666E1B504ED}" destId="{1573BAB6-0870-4F43-B85B-1E07D9203011}" srcOrd="0" destOrd="0" parTransId="{244F0817-CF5A-4B86-85EF-EB49589D39AC}" sibTransId="{031475F4-F2FE-4C23-AF86-5F0641A228A0}"/>
    <dgm:cxn modelId="{63567D49-F58A-46F5-91D9-E91931F95ADA}" type="presOf" srcId="{392C8B14-8B66-4DE6-9951-76903F9688B1}" destId="{B1797F1E-FF35-43E9-AA2F-AB03DF14C113}" srcOrd="0" destOrd="0" presId="urn:microsoft.com/office/officeart/2005/8/layout/chevron2"/>
    <dgm:cxn modelId="{8410AB54-42DA-4B05-A414-F3C5627574A1}" srcId="{080FCFCF-03E2-43C0-A7F9-2D53E54152A3}" destId="{E23A819C-4D90-4C22-9142-AA6B0F390854}" srcOrd="4" destOrd="0" parTransId="{076B7D4F-22D8-4CA2-B0CE-CAC577E2FEBD}" sibTransId="{37923467-70C8-40D4-8A44-E24AB1C878D2}"/>
    <dgm:cxn modelId="{ACAE2433-7C77-4780-AB4C-B26CFA3C7A0D}" type="presOf" srcId="{3B3B6976-D4B1-44F5-98AA-E43FC233C973}" destId="{26E9B89D-59EB-4D0F-A5BB-58D2151C70D3}" srcOrd="0" destOrd="0" presId="urn:microsoft.com/office/officeart/2005/8/layout/chevron2"/>
    <dgm:cxn modelId="{FC3FAF8B-3F40-4405-B654-6BB90AFF176D}" srcId="{080FCFCF-03E2-43C0-A7F9-2D53E54152A3}" destId="{458AC909-D667-4130-BD0E-E666E1B504ED}" srcOrd="1" destOrd="0" parTransId="{F1440925-7CF7-4862-954A-A6796C7E9492}" sibTransId="{1F45A354-32B7-4175-AE50-384DCA111F80}"/>
    <dgm:cxn modelId="{0973B268-A849-43A0-8AEA-0D69EE3A5513}" srcId="{D2042792-C386-480A-84BE-6DB870E6E567}" destId="{EAFFCE67-C315-40B2-842E-8A3E2B9C3F22}" srcOrd="0" destOrd="0" parTransId="{639C889F-52C8-4C66-8853-DE30AD6253C6}" sibTransId="{9369C459-DC2A-4417-B796-832D59852F88}"/>
    <dgm:cxn modelId="{C5F5DF0D-1CF6-482A-B50D-AFA4D41C936B}" srcId="{E23A819C-4D90-4C22-9142-AA6B0F390854}" destId="{5AD28B84-E97F-44D9-8699-5D51FBA4AFA1}" srcOrd="0" destOrd="0" parTransId="{98405FFE-F04A-448D-88CE-08A10163C7FB}" sibTransId="{5068F5AB-2A10-4A89-BF5E-B0A8CCB80F6A}"/>
    <dgm:cxn modelId="{BAE2903B-BD57-4E6C-8163-6EE0718EE536}" type="presOf" srcId="{F5ECFA7F-B0D0-4CCE-9B57-1EE45ADE236B}" destId="{B87461C7-0D94-423F-A24B-6428D6396C1B}" srcOrd="0" destOrd="0" presId="urn:microsoft.com/office/officeart/2005/8/layout/chevron2"/>
    <dgm:cxn modelId="{C51469E5-89E3-40E3-82B9-003588539E78}" srcId="{4EE4BC00-EA40-4B9A-9DB7-CD42BA16C53B}" destId="{8305A98B-99E1-4833-96B9-35B8B9568D40}" srcOrd="0" destOrd="0" parTransId="{EDE27A03-4E67-446C-B555-D639B688CCEE}" sibTransId="{D1C9BC4C-5CC7-465F-92CC-2ACEE8CD0D9B}"/>
    <dgm:cxn modelId="{8C4290E6-B2F9-479B-BD3C-AED8EA7F70C7}" type="presOf" srcId="{D2042792-C386-480A-84BE-6DB870E6E567}" destId="{B9460664-3192-4BC1-8A2E-B7C6ADDB3428}" srcOrd="0" destOrd="0" presId="urn:microsoft.com/office/officeart/2005/8/layout/chevron2"/>
    <dgm:cxn modelId="{1E4F1668-B6C3-4A45-89F9-BA1F52B693FF}" type="presOf" srcId="{8305A98B-99E1-4833-96B9-35B8B9568D40}" destId="{C98DB3FA-A77F-41B9-BA79-340C97D95DB8}" srcOrd="0" destOrd="0" presId="urn:microsoft.com/office/officeart/2005/8/layout/chevron2"/>
    <dgm:cxn modelId="{34F83D37-7E14-405F-AB39-FA948AF9BDB0}" srcId="{080FCFCF-03E2-43C0-A7F9-2D53E54152A3}" destId="{D2042792-C386-480A-84BE-6DB870E6E567}" srcOrd="5" destOrd="0" parTransId="{7B8040E5-642F-4D8A-9DC5-E865D6650AFC}" sibTransId="{24CC3758-9E8C-40DE-8E68-E07B04FCAFC9}"/>
    <dgm:cxn modelId="{BCE84AB7-E0E6-475E-9497-547CDBA93239}" srcId="{392C8B14-8B66-4DE6-9951-76903F9688B1}" destId="{13D03295-387B-4FB8-A475-743ED384C094}" srcOrd="0" destOrd="0" parTransId="{1EEF3E6E-1F12-4218-ABD8-DD36305A7CA7}" sibTransId="{9B996352-E8EA-4355-8B57-7A5241382BE4}"/>
    <dgm:cxn modelId="{DED99F45-746E-4D73-96B1-A2B73092742A}" srcId="{F5ECFA7F-B0D0-4CCE-9B57-1EE45ADE236B}" destId="{11CB71F8-D700-4C0B-ACE9-3D74056FBA07}" srcOrd="0" destOrd="0" parTransId="{7547A7FC-D773-4617-AA64-56BD78357DA9}" sibTransId="{A03C0EFA-C4E6-4F5C-969E-BA820D344DE7}"/>
    <dgm:cxn modelId="{C3A6DCE9-0546-4017-B34B-C460FA03DB7C}" srcId="{080FCFCF-03E2-43C0-A7F9-2D53E54152A3}" destId="{F5ECFA7F-B0D0-4CCE-9B57-1EE45ADE236B}" srcOrd="0" destOrd="0" parTransId="{AEC22765-F17E-4F1A-8A12-1BB4A1775588}" sibTransId="{641BFA9C-84C8-4A27-81FF-3B5A8F295AF1}"/>
    <dgm:cxn modelId="{4A25C56E-5008-4C75-ACD9-AC296EABAEE5}" srcId="{3B3B6976-D4B1-44F5-98AA-E43FC233C973}" destId="{3A8DE799-BAAF-462D-80D3-CAEA66E6DB61}" srcOrd="0" destOrd="0" parTransId="{F6B4D8BB-557C-4F70-93C6-F4140D8BE452}" sibTransId="{12BED88E-5453-4FE9-A292-5EFA4DAF3B20}"/>
    <dgm:cxn modelId="{A000BC19-900C-4754-879C-6CB5B6B5E6B2}" srcId="{080FCFCF-03E2-43C0-A7F9-2D53E54152A3}" destId="{4EE4BC00-EA40-4B9A-9DB7-CD42BA16C53B}" srcOrd="6" destOrd="0" parTransId="{7FDE06DB-430F-4D89-8B55-66253AC9C310}" sibTransId="{3BF5FF57-7A55-474A-8C81-B02A88EF64C2}"/>
    <dgm:cxn modelId="{AFD20863-F2FD-42C0-9765-33A79970B689}" type="presParOf" srcId="{C026A7D2-5F51-45B6-940B-5F98353B6D4E}" destId="{8129F08C-8F91-4236-9157-08D5CD1CABE2}" srcOrd="0" destOrd="0" presId="urn:microsoft.com/office/officeart/2005/8/layout/chevron2"/>
    <dgm:cxn modelId="{B555C995-4C5E-4F9F-BA46-5FA1B14236B2}" type="presParOf" srcId="{8129F08C-8F91-4236-9157-08D5CD1CABE2}" destId="{B87461C7-0D94-423F-A24B-6428D6396C1B}" srcOrd="0" destOrd="0" presId="urn:microsoft.com/office/officeart/2005/8/layout/chevron2"/>
    <dgm:cxn modelId="{4893648E-153C-4327-B2B1-537ED23C8F18}" type="presParOf" srcId="{8129F08C-8F91-4236-9157-08D5CD1CABE2}" destId="{7428035A-D320-4B07-ACC2-98FE65861C60}" srcOrd="1" destOrd="0" presId="urn:microsoft.com/office/officeart/2005/8/layout/chevron2"/>
    <dgm:cxn modelId="{2B5ECAB6-2446-4614-95EA-9B4D1BAAADDC}" type="presParOf" srcId="{C026A7D2-5F51-45B6-940B-5F98353B6D4E}" destId="{21731F41-F94E-4AD5-9621-C727D14092DB}" srcOrd="1" destOrd="0" presId="urn:microsoft.com/office/officeart/2005/8/layout/chevron2"/>
    <dgm:cxn modelId="{20136D77-9FD6-4550-A678-3E9AD595AC0A}" type="presParOf" srcId="{C026A7D2-5F51-45B6-940B-5F98353B6D4E}" destId="{F3CCD9AF-753A-4955-94A5-4DABDA2ACD7D}" srcOrd="2" destOrd="0" presId="urn:microsoft.com/office/officeart/2005/8/layout/chevron2"/>
    <dgm:cxn modelId="{5692D853-AFDC-4BBF-A354-5E89F491A21F}" type="presParOf" srcId="{F3CCD9AF-753A-4955-94A5-4DABDA2ACD7D}" destId="{B33F261F-D544-4F90-9700-A8CB2B179D5E}" srcOrd="0" destOrd="0" presId="urn:microsoft.com/office/officeart/2005/8/layout/chevron2"/>
    <dgm:cxn modelId="{CF1DDC4B-59E2-43CC-8BF7-5CB4B2D8ACED}" type="presParOf" srcId="{F3CCD9AF-753A-4955-94A5-4DABDA2ACD7D}" destId="{264F3B9E-9420-46D8-B170-1F9BEA45081E}" srcOrd="1" destOrd="0" presId="urn:microsoft.com/office/officeart/2005/8/layout/chevron2"/>
    <dgm:cxn modelId="{2B5E55D7-BD14-4695-8D21-E377AFC29D6D}" type="presParOf" srcId="{C026A7D2-5F51-45B6-940B-5F98353B6D4E}" destId="{F3F1DD51-4FA1-4C88-9D37-75926B419718}" srcOrd="3" destOrd="0" presId="urn:microsoft.com/office/officeart/2005/8/layout/chevron2"/>
    <dgm:cxn modelId="{B84E1606-A261-4F96-8F30-BE5A9A04C17D}" type="presParOf" srcId="{C026A7D2-5F51-45B6-940B-5F98353B6D4E}" destId="{BCEA4D9A-9FB9-4674-90DE-3EA7ED7E2B7A}" srcOrd="4" destOrd="0" presId="urn:microsoft.com/office/officeart/2005/8/layout/chevron2"/>
    <dgm:cxn modelId="{6FFB96FB-FAAC-4A7F-ADAF-D488C35108B8}" type="presParOf" srcId="{BCEA4D9A-9FB9-4674-90DE-3EA7ED7E2B7A}" destId="{26E9B89D-59EB-4D0F-A5BB-58D2151C70D3}" srcOrd="0" destOrd="0" presId="urn:microsoft.com/office/officeart/2005/8/layout/chevron2"/>
    <dgm:cxn modelId="{3DCB19DF-BF6D-4AA5-B847-4083DECF7CA0}" type="presParOf" srcId="{BCEA4D9A-9FB9-4674-90DE-3EA7ED7E2B7A}" destId="{20BDC6D2-4B14-45F1-BED6-A0BE7CBC6066}" srcOrd="1" destOrd="0" presId="urn:microsoft.com/office/officeart/2005/8/layout/chevron2"/>
    <dgm:cxn modelId="{3FBE1101-59FD-4806-A9D3-C257135AAF48}" type="presParOf" srcId="{C026A7D2-5F51-45B6-940B-5F98353B6D4E}" destId="{D49B9AF1-06FD-4027-B9B6-3B4A9EE31A02}" srcOrd="5" destOrd="0" presId="urn:microsoft.com/office/officeart/2005/8/layout/chevron2"/>
    <dgm:cxn modelId="{5789684F-3FD4-484B-BB43-A58C04464A7F}" type="presParOf" srcId="{C026A7D2-5F51-45B6-940B-5F98353B6D4E}" destId="{63D23513-7FAE-4C1C-9D98-80182A7E1C1C}" srcOrd="6" destOrd="0" presId="urn:microsoft.com/office/officeart/2005/8/layout/chevron2"/>
    <dgm:cxn modelId="{5B75B9CA-7F48-4A72-AFCA-A5DC7AF323B5}" type="presParOf" srcId="{63D23513-7FAE-4C1C-9D98-80182A7E1C1C}" destId="{B1797F1E-FF35-43E9-AA2F-AB03DF14C113}" srcOrd="0" destOrd="0" presId="urn:microsoft.com/office/officeart/2005/8/layout/chevron2"/>
    <dgm:cxn modelId="{926F8749-117D-4F67-8D12-725F6E1586B4}" type="presParOf" srcId="{63D23513-7FAE-4C1C-9D98-80182A7E1C1C}" destId="{5376EF65-2EE2-4698-88A5-5C27B2108156}" srcOrd="1" destOrd="0" presId="urn:microsoft.com/office/officeart/2005/8/layout/chevron2"/>
    <dgm:cxn modelId="{1A0B7E65-99A9-46F2-9F15-B2421ABD8735}" type="presParOf" srcId="{C026A7D2-5F51-45B6-940B-5F98353B6D4E}" destId="{F56AC960-A3F1-4FF1-A5ED-0076919DBF96}" srcOrd="7" destOrd="0" presId="urn:microsoft.com/office/officeart/2005/8/layout/chevron2"/>
    <dgm:cxn modelId="{2D9F866E-3AF4-45F7-B9C9-09AB36ADCDF9}" type="presParOf" srcId="{C026A7D2-5F51-45B6-940B-5F98353B6D4E}" destId="{C526786B-B65A-43E3-8798-D2B85364809C}" srcOrd="8" destOrd="0" presId="urn:microsoft.com/office/officeart/2005/8/layout/chevron2"/>
    <dgm:cxn modelId="{A0141005-8074-4AFB-B84C-340B9C85B969}" type="presParOf" srcId="{C526786B-B65A-43E3-8798-D2B85364809C}" destId="{7202D1DD-ED5E-4EE7-BA22-33815221653B}" srcOrd="0" destOrd="0" presId="urn:microsoft.com/office/officeart/2005/8/layout/chevron2"/>
    <dgm:cxn modelId="{78D306FE-AFEA-4F65-9ADC-F33156EC73A9}" type="presParOf" srcId="{C526786B-B65A-43E3-8798-D2B85364809C}" destId="{01464319-C8A4-4392-89F6-1E24030C0FBD}" srcOrd="1" destOrd="0" presId="urn:microsoft.com/office/officeart/2005/8/layout/chevron2"/>
    <dgm:cxn modelId="{607DD2F0-D553-4671-8877-A6A3854EA357}" type="presParOf" srcId="{C026A7D2-5F51-45B6-940B-5F98353B6D4E}" destId="{0C580E53-14EE-4CC6-AFCD-46D92DE5F914}" srcOrd="9" destOrd="0" presId="urn:microsoft.com/office/officeart/2005/8/layout/chevron2"/>
    <dgm:cxn modelId="{0AC96FC2-95B4-4942-9C06-BA6931FA69FC}" type="presParOf" srcId="{C026A7D2-5F51-45B6-940B-5F98353B6D4E}" destId="{14B5F775-3FE8-448B-A747-D97EFFAE5E1D}" srcOrd="10" destOrd="0" presId="urn:microsoft.com/office/officeart/2005/8/layout/chevron2"/>
    <dgm:cxn modelId="{538ACF70-D4C2-48C5-B70B-97ABA5CFD6AF}" type="presParOf" srcId="{14B5F775-3FE8-448B-A747-D97EFFAE5E1D}" destId="{B9460664-3192-4BC1-8A2E-B7C6ADDB3428}" srcOrd="0" destOrd="0" presId="urn:microsoft.com/office/officeart/2005/8/layout/chevron2"/>
    <dgm:cxn modelId="{8DADDDD3-D769-4F85-AEA7-6E7EE17B1CD9}" type="presParOf" srcId="{14B5F775-3FE8-448B-A747-D97EFFAE5E1D}" destId="{810FE2BE-8F68-4666-85C4-7517A40F55C2}" srcOrd="1" destOrd="0" presId="urn:microsoft.com/office/officeart/2005/8/layout/chevron2"/>
    <dgm:cxn modelId="{8A76EB73-ADAD-414E-994E-F8A901368D20}" type="presParOf" srcId="{C026A7D2-5F51-45B6-940B-5F98353B6D4E}" destId="{B6A44C61-DE72-41B2-877F-6714CAB424FF}" srcOrd="11" destOrd="0" presId="urn:microsoft.com/office/officeart/2005/8/layout/chevron2"/>
    <dgm:cxn modelId="{14528711-207F-4DC4-9DB7-5FA03D130D28}" type="presParOf" srcId="{C026A7D2-5F51-45B6-940B-5F98353B6D4E}" destId="{1F833A82-A61A-4E88-BD67-D3A4E536E503}" srcOrd="12" destOrd="0" presId="urn:microsoft.com/office/officeart/2005/8/layout/chevron2"/>
    <dgm:cxn modelId="{A5157213-6EDD-438A-8B85-2DB805EEBA38}" type="presParOf" srcId="{1F833A82-A61A-4E88-BD67-D3A4E536E503}" destId="{378BC124-5C63-4CFA-BB51-89AF8EA5019F}" srcOrd="0" destOrd="0" presId="urn:microsoft.com/office/officeart/2005/8/layout/chevron2"/>
    <dgm:cxn modelId="{EA8221A7-9D1F-49F5-9A87-28DB2FBAFC94}" type="presParOf" srcId="{1F833A82-A61A-4E88-BD67-D3A4E536E503}" destId="{C98DB3FA-A77F-41B9-BA79-340C97D95DB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461C7-0D94-423F-A24B-6428D6396C1B}">
      <dsp:nvSpPr>
        <dsp:cNvPr id="0" name=""/>
        <dsp:cNvSpPr/>
      </dsp:nvSpPr>
      <dsp:spPr>
        <a:xfrm rot="5400000">
          <a:off x="-131316" y="138344"/>
          <a:ext cx="875445" cy="612812"/>
        </a:xfrm>
        <a:prstGeom prst="chevron">
          <a:avLst/>
        </a:prstGeom>
        <a:solidFill>
          <a:srgbClr val="FF000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313433"/>
        <a:ext cx="612812" cy="262633"/>
      </dsp:txXfrm>
    </dsp:sp>
    <dsp:sp modelId="{7428035A-D320-4B07-ACC2-98FE65861C60}">
      <dsp:nvSpPr>
        <dsp:cNvPr id="0" name=""/>
        <dsp:cNvSpPr/>
      </dsp:nvSpPr>
      <dsp:spPr>
        <a:xfrm rot="5400000">
          <a:off x="3415191" y="-2795351"/>
          <a:ext cx="569039" cy="6173797"/>
        </a:xfrm>
        <a:prstGeom prst="round2SameRect">
          <a:avLst/>
        </a:prstGeom>
        <a:solidFill>
          <a:schemeClr val="accent1"/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z="-60000" extrusionH="63500"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600" b="1" kern="1200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Громадянське</a:t>
          </a:r>
          <a:endParaRPr lang="ru-RU" sz="36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34806"/>
        <a:ext cx="6146019" cy="513483"/>
      </dsp:txXfrm>
    </dsp:sp>
    <dsp:sp modelId="{B33F261F-D544-4F90-9700-A8CB2B179D5E}">
      <dsp:nvSpPr>
        <dsp:cNvPr id="0" name=""/>
        <dsp:cNvSpPr/>
      </dsp:nvSpPr>
      <dsp:spPr>
        <a:xfrm rot="5400000">
          <a:off x="-131316" y="930694"/>
          <a:ext cx="875445" cy="612812"/>
        </a:xfrm>
        <a:prstGeom prst="chevron">
          <a:avLst/>
        </a:prstGeom>
        <a:solidFill>
          <a:srgbClr val="FFFF0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1105783"/>
        <a:ext cx="612812" cy="262633"/>
      </dsp:txXfrm>
    </dsp:sp>
    <dsp:sp modelId="{264F3B9E-9420-46D8-B170-1F9BEA45081E}">
      <dsp:nvSpPr>
        <dsp:cNvPr id="0" name=""/>
        <dsp:cNvSpPr/>
      </dsp:nvSpPr>
      <dsp:spPr>
        <a:xfrm rot="5400000">
          <a:off x="3415191" y="-2003001"/>
          <a:ext cx="569039" cy="6173797"/>
        </a:xfrm>
        <a:prstGeom prst="round2Same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rgbClr val="0070C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600" b="1" kern="1200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Патріотичне</a:t>
          </a:r>
          <a:endParaRPr lang="ru-RU" sz="36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827156"/>
        <a:ext cx="6146019" cy="513483"/>
      </dsp:txXfrm>
    </dsp:sp>
    <dsp:sp modelId="{26E9B89D-59EB-4D0F-A5BB-58D2151C70D3}">
      <dsp:nvSpPr>
        <dsp:cNvPr id="0" name=""/>
        <dsp:cNvSpPr/>
      </dsp:nvSpPr>
      <dsp:spPr>
        <a:xfrm rot="5400000">
          <a:off x="-131316" y="1723044"/>
          <a:ext cx="875445" cy="612812"/>
        </a:xfrm>
        <a:prstGeom prst="chevron">
          <a:avLst/>
        </a:prstGeom>
        <a:solidFill>
          <a:srgbClr val="00B05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1898133"/>
        <a:ext cx="612812" cy="262633"/>
      </dsp:txXfrm>
    </dsp:sp>
    <dsp:sp modelId="{20BDC6D2-4B14-45F1-BED6-A0BE7CBC6066}">
      <dsp:nvSpPr>
        <dsp:cNvPr id="0" name=""/>
        <dsp:cNvSpPr/>
      </dsp:nvSpPr>
      <dsp:spPr>
        <a:xfrm rot="5400000">
          <a:off x="3415191" y="-1158128"/>
          <a:ext cx="569039" cy="6173797"/>
        </a:xfrm>
        <a:prstGeom prst="snip1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rgbClr val="0070C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500" b="1" kern="1200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Правове</a:t>
          </a:r>
          <a:endParaRPr lang="ru-RU" sz="35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1644251"/>
        <a:ext cx="6126376" cy="521618"/>
      </dsp:txXfrm>
    </dsp:sp>
    <dsp:sp modelId="{B1797F1E-FF35-43E9-AA2F-AB03DF14C113}">
      <dsp:nvSpPr>
        <dsp:cNvPr id="0" name=""/>
        <dsp:cNvSpPr/>
      </dsp:nvSpPr>
      <dsp:spPr>
        <a:xfrm rot="5400000">
          <a:off x="-131316" y="2515394"/>
          <a:ext cx="875445" cy="612812"/>
        </a:xfrm>
        <a:prstGeom prst="chevron">
          <a:avLst/>
        </a:prstGeom>
        <a:solidFill>
          <a:srgbClr val="FFC00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2690483"/>
        <a:ext cx="612812" cy="262633"/>
      </dsp:txXfrm>
    </dsp:sp>
    <dsp:sp modelId="{5376EF65-2EE2-4698-88A5-5C27B2108156}">
      <dsp:nvSpPr>
        <dsp:cNvPr id="0" name=""/>
        <dsp:cNvSpPr/>
      </dsp:nvSpPr>
      <dsp:spPr>
        <a:xfrm rot="5400000">
          <a:off x="3415191" y="-418300"/>
          <a:ext cx="569039" cy="6173797"/>
        </a:xfrm>
        <a:prstGeom prst="round2Same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rgbClr val="00336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500" b="1" kern="1200" cap="none" spc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Трудове</a:t>
          </a:r>
          <a:endParaRPr lang="ru-RU" sz="35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2411857"/>
        <a:ext cx="6146019" cy="513483"/>
      </dsp:txXfrm>
    </dsp:sp>
    <dsp:sp modelId="{7202D1DD-ED5E-4EE7-BA22-33815221653B}">
      <dsp:nvSpPr>
        <dsp:cNvPr id="0" name=""/>
        <dsp:cNvSpPr/>
      </dsp:nvSpPr>
      <dsp:spPr>
        <a:xfrm rot="5400000">
          <a:off x="-131316" y="3307745"/>
          <a:ext cx="875445" cy="612812"/>
        </a:xfrm>
        <a:prstGeom prst="chevron">
          <a:avLst/>
        </a:prstGeom>
        <a:solidFill>
          <a:srgbClr val="0070C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3482834"/>
        <a:ext cx="612812" cy="262633"/>
      </dsp:txXfrm>
    </dsp:sp>
    <dsp:sp modelId="{01464319-C8A4-4392-89F6-1E24030C0FBD}">
      <dsp:nvSpPr>
        <dsp:cNvPr id="0" name=""/>
        <dsp:cNvSpPr/>
      </dsp:nvSpPr>
      <dsp:spPr>
        <a:xfrm rot="5400000">
          <a:off x="3415191" y="374049"/>
          <a:ext cx="569039" cy="6173797"/>
        </a:xfrm>
        <a:prstGeom prst="round2Same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00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z="-60000" extrusionH="63500"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500" b="1" kern="1200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Фізичне</a:t>
          </a:r>
          <a:endParaRPr lang="ru-RU" sz="35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3204206"/>
        <a:ext cx="6146019" cy="513483"/>
      </dsp:txXfrm>
    </dsp:sp>
    <dsp:sp modelId="{B9460664-3192-4BC1-8A2E-B7C6ADDB3428}">
      <dsp:nvSpPr>
        <dsp:cNvPr id="0" name=""/>
        <dsp:cNvSpPr/>
      </dsp:nvSpPr>
      <dsp:spPr>
        <a:xfrm rot="5400000">
          <a:off x="-131316" y="4100095"/>
          <a:ext cx="875445" cy="612812"/>
        </a:xfrm>
        <a:prstGeom prst="chevron">
          <a:avLst/>
        </a:prstGeom>
        <a:solidFill>
          <a:srgbClr val="7030A0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4275184"/>
        <a:ext cx="612812" cy="262633"/>
      </dsp:txXfrm>
    </dsp:sp>
    <dsp:sp modelId="{810FE2BE-8F68-4666-85C4-7517A40F55C2}">
      <dsp:nvSpPr>
        <dsp:cNvPr id="0" name=""/>
        <dsp:cNvSpPr/>
      </dsp:nvSpPr>
      <dsp:spPr>
        <a:xfrm rot="5400000">
          <a:off x="3415191" y="1125655"/>
          <a:ext cx="569039" cy="6173797"/>
        </a:xfrm>
        <a:prstGeom prst="round2Same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00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z="-60000" extrusionH="63500"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500" b="1" kern="1200" cap="none" spc="0" dirty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Сімейно-родинне</a:t>
          </a:r>
          <a:endParaRPr lang="ru-RU" sz="35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3955812"/>
        <a:ext cx="6146019" cy="513483"/>
      </dsp:txXfrm>
    </dsp:sp>
    <dsp:sp modelId="{378BC124-5C63-4CFA-BB51-89AF8EA5019F}">
      <dsp:nvSpPr>
        <dsp:cNvPr id="0" name=""/>
        <dsp:cNvSpPr/>
      </dsp:nvSpPr>
      <dsp:spPr>
        <a:xfrm rot="5400000">
          <a:off x="-131316" y="4899473"/>
          <a:ext cx="875445" cy="612812"/>
        </a:xfrm>
        <a:prstGeom prst="chevron">
          <a:avLst/>
        </a:prstGeom>
        <a:solidFill>
          <a:srgbClr val="FF0066"/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cap="none" spc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1" y="5074562"/>
        <a:ext cx="612812" cy="262633"/>
      </dsp:txXfrm>
    </dsp:sp>
    <dsp:sp modelId="{C98DB3FA-A77F-41B9-BA79-340C97D95DB8}">
      <dsp:nvSpPr>
        <dsp:cNvPr id="0" name=""/>
        <dsp:cNvSpPr/>
      </dsp:nvSpPr>
      <dsp:spPr>
        <a:xfrm rot="5400000">
          <a:off x="3415191" y="1958749"/>
          <a:ext cx="569039" cy="6173797"/>
        </a:xfrm>
        <a:prstGeom prst="round2Same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00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z="-60000" extrusionH="63500"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500" b="1" kern="1200" cap="none" spc="0" smtClean="0">
              <a:ln w="31550" cmpd="sng">
                <a:noFill/>
                <a:prstDash val="solid"/>
              </a:ln>
              <a:solidFill>
                <a:srgbClr val="000066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rPr>
            <a:t>Моральне</a:t>
          </a:r>
          <a:endParaRPr lang="ru-RU" sz="3500" b="1" kern="1200" cap="none" spc="0" dirty="0">
            <a:ln w="31550" cmpd="sng">
              <a:noFill/>
              <a:prstDash val="solid"/>
            </a:ln>
            <a:solidFill>
              <a:srgbClr val="000066"/>
            </a:solidFill>
            <a:effectLst>
              <a:outerShdw blurRad="50800" dist="40000" dir="5400000" algn="tl" rotWithShape="0">
                <a:srgbClr val="000000">
                  <a:shade val="5000"/>
                  <a:satMod val="120000"/>
                  <a:alpha val="33000"/>
                </a:srgbClr>
              </a:outerShdw>
            </a:effectLst>
          </a:endParaRPr>
        </a:p>
      </dsp:txBody>
      <dsp:txXfrm rot="-5400000">
        <a:off x="612812" y="4788906"/>
        <a:ext cx="6146019" cy="513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A07D8-5953-4CD6-864A-7F57D4D988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6366A-048C-4416-8044-7608D5EC1C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CC53E-3D77-4AB9-9729-DAC59C787C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57D-3A8A-4C66-96E5-E72E0F8327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92672-62C7-4AC4-978A-D2534C8DB7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B44AD-3E07-496F-BE77-38844030BE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4F0EC-AB15-4EAF-89B9-7933668D5A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6962D-DDD0-4C98-97A4-64BB0B44B4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81290-59D0-44CE-90D2-5F65DA782C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5C3F8-5F6A-42E7-97D9-68EA35B333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78B4B-914E-49EA-BE19-69AB508EFE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F14F42-5121-4D70-92D6-8EC53C4226D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42852"/>
            <a:ext cx="8643997" cy="2451097"/>
          </a:xfrm>
        </p:spPr>
        <p:txBody>
          <a:bodyPr/>
          <a:lstStyle/>
          <a:p>
            <a:r>
              <a:rPr lang="uk-UA" sz="4800" b="1" dirty="0" smtClean="0"/>
              <a:t>Правове виховання учнів як складова системи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uk-UA" sz="4800" b="1" dirty="0" smtClean="0"/>
              <a:t>національного виховання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rgbClr val="0033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32" y="2285992"/>
            <a:ext cx="6929454" cy="2857520"/>
          </a:xfrm>
        </p:spPr>
        <p:txBody>
          <a:bodyPr/>
          <a:lstStyle/>
          <a:p>
            <a:pPr algn="r"/>
            <a:r>
              <a:rPr lang="uk-UA" sz="4400" b="1" dirty="0" smtClean="0">
                <a:solidFill>
                  <a:schemeClr val="bg1"/>
                </a:solidFill>
              </a:rPr>
              <a:t>Заріцький О.О.,</a:t>
            </a:r>
          </a:p>
          <a:p>
            <a:pPr algn="r"/>
            <a:r>
              <a:rPr lang="uk-UA" b="1" i="1" dirty="0" smtClean="0">
                <a:solidFill>
                  <a:schemeClr val="bg1"/>
                </a:solidFill>
              </a:rPr>
              <a:t>методист центру національного виховання</a:t>
            </a:r>
          </a:p>
          <a:p>
            <a:pPr algn="r"/>
            <a:r>
              <a:rPr lang="uk-UA" b="1" i="1" dirty="0" smtClean="0">
                <a:solidFill>
                  <a:schemeClr val="bg1"/>
                </a:solidFill>
              </a:rPr>
              <a:t>Донецького </a:t>
            </a:r>
            <a:r>
              <a:rPr lang="uk-UA" b="1" i="1" dirty="0" err="1" smtClean="0">
                <a:solidFill>
                  <a:schemeClr val="bg1"/>
                </a:solidFill>
              </a:rPr>
              <a:t>обл</a:t>
            </a:r>
            <a:r>
              <a:rPr lang="uk-UA" b="1" i="1" dirty="0" smtClean="0">
                <a:solidFill>
                  <a:schemeClr val="bg1"/>
                </a:solidFill>
              </a:rPr>
              <a:t> ІППО </a:t>
            </a:r>
            <a:endParaRPr lang="uk-UA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571736" y="214290"/>
            <a:ext cx="6143668" cy="1785950"/>
          </a:xfrm>
          <a:prstGeom prst="snip2DiagRect">
            <a:avLst/>
          </a:prstGeom>
          <a:solidFill>
            <a:srgbClr val="FFC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Правове виховання у </a:t>
            </a:r>
            <a:r>
              <a:rPr lang="uk-UA" sz="3600" b="1" u="sng" dirty="0" smtClean="0">
                <a:solidFill>
                  <a:srgbClr val="002060"/>
                </a:solidFill>
              </a:rPr>
              <a:t>вузькому педагогічному </a:t>
            </a:r>
            <a:r>
              <a:rPr lang="uk-UA" sz="3600" b="1" dirty="0" smtClean="0">
                <a:solidFill>
                  <a:srgbClr val="002060"/>
                </a:solidFill>
              </a:rPr>
              <a:t>розумінні </a:t>
            </a:r>
            <a:endParaRPr lang="uk-UA" sz="36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214282" y="3571876"/>
            <a:ext cx="8286808" cy="3000396"/>
          </a:xfrm>
          <a:prstGeom prst="snipRound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Формування в учнів конкретних навичок і вмінь правомірної поведінки, тобто їх готовності діяти в різних ситуаціях згідно з нормами права</a:t>
            </a:r>
            <a:endParaRPr lang="uk-UA" sz="3600" b="1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643174" y="2143116"/>
            <a:ext cx="1500198" cy="135732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3857652" cy="1143008"/>
          </a:xfrm>
          <a:prstGeom prst="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У широкому розумінні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928926" y="142852"/>
            <a:ext cx="3286148" cy="13573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66"/>
                </a:solidFill>
              </a:rPr>
              <a:t>ПРАВОВЕ</a:t>
            </a:r>
          </a:p>
          <a:p>
            <a:pPr algn="ctr"/>
            <a:r>
              <a:rPr lang="uk-UA" sz="2400" b="1" dirty="0" smtClean="0">
                <a:solidFill>
                  <a:srgbClr val="000066"/>
                </a:solidFill>
              </a:rPr>
              <a:t>ВИХОВАННЯ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500826" y="428604"/>
            <a:ext cx="1285884" cy="1214446"/>
          </a:xfrm>
          <a:prstGeom prst="curvedLeftArrow">
            <a:avLst/>
          </a:prstGeom>
          <a:solidFill>
            <a:srgbClr val="FFFF00"/>
          </a:solidFill>
          <a:ln w="381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1285852" y="428604"/>
            <a:ext cx="1428760" cy="1214446"/>
          </a:xfrm>
          <a:prstGeom prst="curvedRightArrow">
            <a:avLst/>
          </a:prstGeom>
          <a:solidFill>
            <a:srgbClr val="FFFF00"/>
          </a:solidFill>
          <a:ln w="381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3857628"/>
            <a:ext cx="4500594" cy="2786082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000" b="1" dirty="0" smtClean="0">
                <a:solidFill>
                  <a:schemeClr val="tx1"/>
                </a:solidFill>
              </a:rPr>
              <a:t>Процес пізнання правової дійсності, теорії та практики й формування відповідного ставлення до неї</a:t>
            </a:r>
            <a:endParaRPr lang="uk-UA" sz="30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571604" y="3000372"/>
            <a:ext cx="1428760" cy="785818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429124" y="1785926"/>
            <a:ext cx="4000528" cy="1143008"/>
          </a:xfrm>
          <a:prstGeom prst="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У вузькому розумінні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786446" y="3000372"/>
            <a:ext cx="1428760" cy="785818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43504" y="3929066"/>
            <a:ext cx="3071834" cy="2214578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</a:rPr>
              <a:t>Сфера відносин і поведінки</a:t>
            </a:r>
            <a:endParaRPr lang="uk-UA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44" y="214290"/>
            <a:ext cx="2928958" cy="1285884"/>
          </a:xfrm>
          <a:prstGeom prst="roundRect">
            <a:avLst/>
          </a:prstGeom>
          <a:solidFill>
            <a:srgbClr val="00B0F0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Правове виховання</a:t>
            </a:r>
            <a:endParaRPr lang="uk-UA" sz="3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496" y="214290"/>
            <a:ext cx="4786346" cy="1285884"/>
          </a:xfrm>
          <a:prstGeom prst="round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Формування правової культури</a:t>
            </a:r>
            <a:endParaRPr lang="uk-UA" sz="36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214678" y="357166"/>
            <a:ext cx="714380" cy="9286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286380" y="1571612"/>
            <a:ext cx="1428760" cy="64294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285852" y="2285992"/>
            <a:ext cx="6357982" cy="4429132"/>
          </a:xfrm>
          <a:prstGeom prst="snip2DiagRect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2400" b="1" dirty="0" smtClean="0"/>
              <a:t>прищеплення поваги до прав і свобод людини і громадянина, Конституції, державних символів (Герба, Прапора, і Гімну); </a:t>
            </a:r>
          </a:p>
          <a:p>
            <a:pPr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2400" b="1" dirty="0" smtClean="0"/>
              <a:t>знання й дотримання у поведінці Законів України; </a:t>
            </a:r>
          </a:p>
          <a:p>
            <a:pPr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2400" b="1" dirty="0" smtClean="0"/>
              <a:t>активна протидія особам та установам, що порушують закони, завдають збитків державі, зазіхають на територіальну цілісність і незалежність України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43438" y="214290"/>
            <a:ext cx="3643338" cy="1714512"/>
          </a:xfrm>
          <a:prstGeom prst="ellipse">
            <a:avLst/>
          </a:prstGeom>
          <a:solidFill>
            <a:srgbClr val="7030A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МЕТА ПРАВОВОГО ВИХОВАННЯ</a:t>
            </a:r>
            <a:endParaRPr lang="ru-RU" sz="2800" b="1" dirty="0"/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285720" y="2500306"/>
            <a:ext cx="7858180" cy="4214842"/>
          </a:xfrm>
          <a:prstGeom prst="snipRoundRect">
            <a:avLst/>
          </a:prstGeom>
          <a:solidFill>
            <a:schemeClr val="accent3">
              <a:lumMod val="85000"/>
            </a:scheme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Дати людині необхідні в житті юридичні знання і навчити її поважати закони і підзаконні акти та додержуватися їх, тобто сформувати достатньо високий рівень правової культури, здатний значно зменшити кількість правопорушень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2285984" y="785794"/>
            <a:ext cx="2000264" cy="2000264"/>
          </a:xfrm>
          <a:prstGeom prst="curvedRightArrow">
            <a:avLst/>
          </a:prstGeom>
          <a:solidFill>
            <a:srgbClr val="FFFF00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соседними углами 3"/>
          <p:cNvSpPr/>
          <p:nvPr/>
        </p:nvSpPr>
        <p:spPr>
          <a:xfrm>
            <a:off x="3143240" y="142852"/>
            <a:ext cx="4143404" cy="1428760"/>
          </a:xfrm>
          <a:prstGeom prst="snip2SameRect">
            <a:avLst/>
          </a:prstGeom>
          <a:solidFill>
            <a:srgbClr val="FF9900"/>
          </a:solidFill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0066"/>
                </a:solidFill>
              </a:rPr>
              <a:t>Висока правова культура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428868"/>
            <a:ext cx="6429420" cy="4143404"/>
          </a:xfrm>
          <a:prstGeom prst="rect">
            <a:avLst/>
          </a:prstGeom>
          <a:solidFill>
            <a:srgbClr val="92D050"/>
          </a:solidFill>
          <a:ln w="762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tx1"/>
                </a:solidFill>
              </a:rPr>
              <a:t>глибокі правові знання і прагнення поглиблювати їх,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tx1"/>
                </a:solidFill>
              </a:rPr>
              <a:t>свідоме ставлення до прав та обов'язків,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tx1"/>
                </a:solidFill>
              </a:rPr>
              <a:t>повагу до законів і правил людського співжиття,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lvl="0">
              <a:buClr>
                <a:srgbClr val="FF0000"/>
              </a:buClr>
              <a:buFont typeface="Wingdings" pitchFamily="2" charset="2"/>
              <a:buChar char="Ø"/>
            </a:pPr>
            <a:r>
              <a:rPr lang="uk-UA" sz="3200" b="1" dirty="0" smtClean="0">
                <a:solidFill>
                  <a:schemeClr val="tx1"/>
                </a:solidFill>
              </a:rPr>
              <a:t>готовність дотримуватися і сумлінно виконувати їх. 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286116" y="1714488"/>
            <a:ext cx="1500198" cy="64294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214422"/>
            <a:ext cx="8786874" cy="2571768"/>
          </a:xfrm>
        </p:spPr>
        <p:txBody>
          <a:bodyPr/>
          <a:lstStyle/>
          <a:p>
            <a:pPr algn="r"/>
            <a:r>
              <a:rPr lang="uk-UA" sz="5400" b="1" i="1" dirty="0" smtClean="0"/>
              <a:t>Треба бути рабом закону, аби залишитися вільним…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00374" y="4214818"/>
            <a:ext cx="6043626" cy="642942"/>
          </a:xfrm>
        </p:spPr>
        <p:txBody>
          <a:bodyPr/>
          <a:lstStyle/>
          <a:p>
            <a:pPr algn="r">
              <a:buNone/>
            </a:pPr>
            <a:r>
              <a:rPr lang="uk-UA" sz="4000" b="1" i="1" dirty="0" err="1" smtClean="0">
                <a:solidFill>
                  <a:srgbClr val="003366"/>
                </a:solidFill>
              </a:rPr>
              <a:t>Марк</a:t>
            </a:r>
            <a:r>
              <a:rPr lang="uk-UA" sz="4000" b="1" i="1" dirty="0" smtClean="0">
                <a:solidFill>
                  <a:srgbClr val="003366"/>
                </a:solidFill>
              </a:rPr>
              <a:t> Тулій </a:t>
            </a:r>
            <a:r>
              <a:rPr lang="uk-UA" sz="4000" b="1" i="1" dirty="0" err="1" smtClean="0">
                <a:solidFill>
                  <a:srgbClr val="003366"/>
                </a:solidFill>
              </a:rPr>
              <a:t>Ціцерон</a:t>
            </a:r>
            <a:endParaRPr lang="ru-RU" sz="40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01056" cy="714356"/>
          </a:xfrm>
        </p:spPr>
        <p:txBody>
          <a:bodyPr/>
          <a:lstStyle/>
          <a:p>
            <a:r>
              <a:rPr lang="uk-UA" sz="3600" b="1" u="sng" dirty="0" smtClean="0">
                <a:solidFill>
                  <a:schemeClr val="accent3">
                    <a:lumMod val="95000"/>
                  </a:schemeClr>
                </a:solidFill>
              </a:rPr>
              <a:t>Завдання правового виховання</a:t>
            </a:r>
            <a:endParaRPr lang="uk-UA" sz="3600" b="1" u="sng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5357850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70C0"/>
                </a:solidFill>
              </a:rPr>
              <a:t>озброєння учнів знаннями законів, підвищення їх юридичної обізнаності, систематичне інформування їх про актуальні питання права;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>
              <a:buClr>
                <a:srgbClr val="FF0000"/>
              </a:buCl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70C0"/>
                </a:solidFill>
              </a:rPr>
              <a:t>формування в учнів правової свідомості як сукупності правових уявлень, поглядів, переконань і почуттів, що визначають ставлення особистості до вимог законів, регулюють її поведінку в конкретній правовій ситуації;</a:t>
            </a:r>
            <a:endParaRPr lang="ru-RU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001056" cy="714356"/>
          </a:xfrm>
        </p:spPr>
        <p:txBody>
          <a:bodyPr/>
          <a:lstStyle/>
          <a:p>
            <a:r>
              <a:rPr lang="uk-UA" sz="3600" b="1" u="sng" dirty="0" smtClean="0">
                <a:solidFill>
                  <a:schemeClr val="accent3">
                    <a:lumMod val="95000"/>
                  </a:schemeClr>
                </a:solidFill>
              </a:rPr>
              <a:t>Завдання правового виховання</a:t>
            </a:r>
            <a:endParaRPr lang="uk-UA" sz="3600" b="1" u="sng" dirty="0">
              <a:solidFill>
                <a:schemeClr val="accent3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800" b="1" dirty="0" smtClean="0">
                <a:solidFill>
                  <a:srgbClr val="0070C0"/>
                </a:solidFill>
              </a:rPr>
              <a:t>виховання в учнів поваги до держави і права, розуміння необхідності дотримання вимог законів;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800" b="1" dirty="0" smtClean="0">
                <a:solidFill>
                  <a:srgbClr val="0070C0"/>
                </a:solidFill>
              </a:rPr>
              <a:t>вироблення в учнів навичок і умінь правомірної поведінки;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800" b="1" dirty="0" smtClean="0">
                <a:solidFill>
                  <a:srgbClr val="0070C0"/>
                </a:solidFill>
              </a:rPr>
              <a:t>формування в учнів нетерпимого ставлення до правопорушень і злочинності, прагнення взяти посильну участь у боротьбі з цими негативними явищами, вміння протистояти негативним впливам;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2800" b="1" dirty="0" smtClean="0">
                <a:solidFill>
                  <a:srgbClr val="0070C0"/>
                </a:solidFill>
              </a:rPr>
              <a:t>подолання у правовій свідомості хибних уявлень, що сформувалися під впливом негативних явищ, життя.</a:t>
            </a:r>
            <a:endParaRPr lang="ru-RU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3108" y="571480"/>
            <a:ext cx="5072098" cy="17145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3366"/>
                </a:solidFill>
              </a:rPr>
              <a:t>Правове виховання </a:t>
            </a:r>
          </a:p>
          <a:p>
            <a:pPr algn="ctr"/>
            <a:r>
              <a:rPr lang="uk-UA" sz="3200" b="1" dirty="0" smtClean="0">
                <a:solidFill>
                  <a:srgbClr val="003366"/>
                </a:solidFill>
              </a:rPr>
              <a:t>в школі здійснюється через</a:t>
            </a:r>
            <a:endParaRPr lang="ru-RU" sz="3200" b="1" dirty="0" smtClean="0">
              <a:solidFill>
                <a:srgbClr val="003366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7158" y="3071810"/>
            <a:ext cx="3857652" cy="2286016"/>
          </a:xfrm>
          <a:prstGeom prst="ellips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400" b="1" dirty="0" smtClean="0"/>
              <a:t>Навчально-виховний процес</a:t>
            </a:r>
            <a:endParaRPr lang="uk-UA" sz="3400" b="1" dirty="0"/>
          </a:p>
        </p:txBody>
      </p:sp>
      <p:sp>
        <p:nvSpPr>
          <p:cNvPr id="6" name="Овал 5"/>
          <p:cNvSpPr/>
          <p:nvPr/>
        </p:nvSpPr>
        <p:spPr>
          <a:xfrm>
            <a:off x="4714876" y="3071810"/>
            <a:ext cx="3857652" cy="2214578"/>
          </a:xfrm>
          <a:prstGeom prst="ellips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Позакласну та позашкільну виховну робота</a:t>
            </a:r>
            <a:endParaRPr lang="uk-UA" sz="2800" b="1" dirty="0"/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357158" y="1285860"/>
            <a:ext cx="1571636" cy="1714512"/>
          </a:xfrm>
          <a:prstGeom prst="curvedRightArrow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7429520" y="1214422"/>
            <a:ext cx="1428760" cy="1785950"/>
          </a:xfrm>
          <a:prstGeom prst="curvedLeftArrow">
            <a:avLst/>
          </a:prstGeom>
          <a:solidFill>
            <a:srgbClr val="FFC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85728"/>
            <a:ext cx="8229600" cy="6286544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бесіди,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лекції,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диспути,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дискусії,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дебати,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брифінги,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робота в малих групах,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проблемні столи,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ситуаційні практикуми, </a:t>
            </a:r>
            <a:endParaRPr lang="ru-RU" b="1" dirty="0" smtClean="0"/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моделювання суспільних процесів та процедур, </a:t>
            </a:r>
            <a:endParaRPr lang="ru-RU" b="1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4" y="928670"/>
            <a:ext cx="8729666" cy="4929222"/>
          </a:xfrm>
        </p:spPr>
        <p:txBody>
          <a:bodyPr/>
          <a:lstStyle/>
          <a:p>
            <a:pPr algn="r"/>
            <a:r>
              <a:rPr lang="uk-UA" sz="3000" b="1" i="1" dirty="0" smtClean="0"/>
              <a:t>Становлення правової свідомості – один з основних напрямів формування громадянина. У сім'ї та в школі дитина повинна не тільки навчитися поважати закони, відстоювати свої права та свободи, але й поважати чужі, толерантно ставитись до чужих поглядів, шанувати права інших на самовираження, власні культурні цінності. Все це надзвичайно важлива сфера виховання, передусім з точки зору потреб державотворення</a:t>
            </a:r>
            <a:endParaRPr lang="uk-UA" sz="3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6000768"/>
            <a:ext cx="4500562" cy="571480"/>
          </a:xfrm>
        </p:spPr>
        <p:txBody>
          <a:bodyPr/>
          <a:lstStyle/>
          <a:p>
            <a:pPr algn="r">
              <a:buNone/>
            </a:pPr>
            <a:r>
              <a:rPr lang="uk-UA" sz="3600" b="1" dirty="0" smtClean="0">
                <a:solidFill>
                  <a:srgbClr val="000066"/>
                </a:solidFill>
              </a:rPr>
              <a:t>О.І. Вишневський</a:t>
            </a:r>
            <a:endParaRPr lang="ru-RU" sz="3600" b="1" dirty="0" smtClean="0">
              <a:solidFill>
                <a:srgbClr val="000066"/>
              </a:solidFill>
            </a:endParaRPr>
          </a:p>
          <a:p>
            <a:pPr algn="r">
              <a:buNone/>
            </a:pP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572528" cy="5715064"/>
          </a:xfrm>
        </p:spPr>
        <p:txBody>
          <a:bodyPr/>
          <a:lstStyle/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сюжетно-рольові, ділові та проблемно-ситуаційні ігри,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зустрічі з представниками правоохоронних органів,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тижні правових знань,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перегляд та обговорення кінофільмів,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організація клубів правознавства, </a:t>
            </a:r>
          </a:p>
          <a:p>
            <a:pPr lvl="0">
              <a:buClr>
                <a:srgbClr val="FF0000"/>
              </a:buClr>
              <a:buFont typeface="Wingdings" pitchFamily="2" charset="2"/>
              <a:buChar char="v"/>
            </a:pPr>
            <a:r>
              <a:rPr lang="uk-UA" b="1" dirty="0" smtClean="0"/>
              <a:t>впровадження шкільного самоврядування в начально-виховний процес тощо.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15304" cy="1143000"/>
          </a:xfrm>
        </p:spPr>
        <p:txBody>
          <a:bodyPr/>
          <a:lstStyle/>
          <a:p>
            <a:r>
              <a:rPr lang="uk-UA" sz="3600" b="1" u="sng" dirty="0" smtClean="0">
                <a:solidFill>
                  <a:schemeClr val="tx1"/>
                </a:solidFill>
              </a:rPr>
              <a:t>Форми просвітницької діяльності з питань правового виховання батьків:</a:t>
            </a:r>
            <a:endParaRPr lang="ru-RU" sz="3600" b="1" u="sng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000660"/>
          </a:xfrm>
        </p:spPr>
        <p:txBody>
          <a:bodyPr/>
          <a:lstStyle/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народні університети,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тренінги, </a:t>
            </a: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шкільні батьківські лекторії у мікрогрупах на основі їх інтересів,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шкільні і класні тематичні конференції для батьків,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батьківські ринги,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індивідуальні консультації,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різноманітні батьківські читання, 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pPr lvl="0">
              <a:buClr>
                <a:srgbClr val="FF9900"/>
              </a:buClr>
              <a:buFont typeface="Wingdings" pitchFamily="2" charset="2"/>
              <a:buChar char="v"/>
            </a:pPr>
            <a:r>
              <a:rPr lang="uk-UA" sz="3000" b="1" dirty="0" smtClean="0">
                <a:solidFill>
                  <a:srgbClr val="660066"/>
                </a:solidFill>
              </a:rPr>
              <a:t>батьківські клуби тощо.</a:t>
            </a:r>
            <a:endParaRPr lang="ru-RU" sz="3000" b="1" dirty="0" smtClean="0">
              <a:solidFill>
                <a:srgbClr val="66006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43932" cy="1143000"/>
          </a:xfrm>
        </p:spPr>
        <p:txBody>
          <a:bodyPr/>
          <a:lstStyle/>
          <a:p>
            <a:r>
              <a:rPr lang="uk-UA" sz="3200" b="1" u="sng" dirty="0" smtClean="0">
                <a:solidFill>
                  <a:schemeClr val="tx1"/>
                </a:solidFill>
              </a:rPr>
              <a:t>Критерії ефективності правового виховання :</a:t>
            </a:r>
            <a:endParaRPr lang="ru-RU" sz="3200" b="1" u="sng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000660"/>
          </a:xfrm>
        </p:spPr>
        <p:txBody>
          <a:bodyPr/>
          <a:lstStyle/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глибина та міцність правових знань,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повага до права,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визнання його верховенства,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переконаність та впевненість у значущості й справедливості норм права,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інтерес до їх вивчення,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непримиренність до правопорушень, </a:t>
            </a:r>
          </a:p>
          <a:p>
            <a:pPr lvl="0">
              <a:buClr>
                <a:srgbClr val="00B050"/>
              </a:buClr>
              <a:buFont typeface="Wingdings" pitchFamily="2" charset="2"/>
              <a:buChar char="v"/>
            </a:pPr>
            <a:r>
              <a:rPr lang="uk-UA" b="1" dirty="0" smtClean="0">
                <a:solidFill>
                  <a:srgbClr val="FF0000"/>
                </a:solidFill>
              </a:rPr>
              <a:t>свідоме дотримання законів держави і норм співжиття.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30285"/>
          <a:ext cx="8715436" cy="656973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643074"/>
                <a:gridCol w="7072362"/>
              </a:tblGrid>
              <a:tr h="1029389">
                <a:tc>
                  <a:txBody>
                    <a:bodyPr/>
                    <a:lstStyle/>
                    <a:p>
                      <a:pPr algn="ctr"/>
                      <a:r>
                        <a:rPr lang="uk-UA" sz="2800" noProof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До 7 років </a:t>
                      </a:r>
                      <a:endParaRPr lang="uk-UA" sz="2800" noProof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5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«Нероздільна» програма морально-правового виховання</a:t>
                      </a:r>
                      <a:endParaRPr lang="ru-RU" sz="25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50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2800" b="1" kern="1200" noProof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 7 до 11 років</a:t>
                      </a:r>
                      <a:endParaRPr lang="ru-RU" sz="2800" b="1" kern="1200" noProof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2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Формування правових почуттів, правильного уявлення про основні права і обов'язки школярів перед державою, школою, класом, сім'єю</a:t>
                      </a:r>
                      <a:endParaRPr lang="ru-RU" sz="2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15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2800" b="1" kern="1200" noProof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 12 до 16 років</a:t>
                      </a:r>
                      <a:endParaRPr lang="ru-RU" sz="2800" b="1" kern="1200" noProof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22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Формування правової свідомості на основі сприймання підлітком елементів правового становища громадянина України, засвоєння основних уявлень і соціальної, і особистісної цінності права, правопорядку, законності</a:t>
                      </a:r>
                      <a:endParaRPr lang="ru-RU" sz="2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50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2800" b="1" kern="1200" noProof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 15 до 17 років</a:t>
                      </a:r>
                      <a:endParaRPr lang="ru-RU" sz="2800" b="1" kern="1200" noProof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24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Розширення правових знань, формування уявлень про роль держави і права у суспільному розвитку</a:t>
                      </a:r>
                      <a:endParaRPr lang="ru-RU" sz="24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50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2800" b="1" kern="1200" noProof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Після 17 років </a:t>
                      </a:r>
                      <a:endParaRPr lang="ru-RU" sz="2800" b="1" kern="1200" noProof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Правовиховна</a:t>
                      </a:r>
                      <a:r>
                        <a:rPr lang="uk-UA" sz="22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робота має будуватися передусім з урахуванням освітнього та професійного становища молодої людини</a:t>
                      </a:r>
                      <a:endParaRPr lang="ru-RU" sz="2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357422" y="500042"/>
            <a:ext cx="3929090" cy="1428760"/>
          </a:xfrm>
          <a:prstGeom prst="snip2Diag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chemeClr val="bg1"/>
                </a:solidFill>
              </a:rPr>
              <a:t>Правове виховання </a:t>
            </a:r>
            <a:endParaRPr lang="uk-UA" sz="4800" b="1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643182"/>
            <a:ext cx="7143800" cy="3571900"/>
          </a:xfrm>
          <a:prstGeom prst="roundRect">
            <a:avLst/>
          </a:prstGeom>
          <a:solidFill>
            <a:srgbClr val="FF9900"/>
          </a:solidFill>
          <a:ln w="76200">
            <a:solidFill>
              <a:srgbClr val="7030A0"/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Складова частина виховання в цілому, яка </a:t>
            </a:r>
            <a:r>
              <a:rPr lang="uk-UA" sz="3200" b="1" dirty="0" smtClean="0"/>
              <a:t>спрямована на підвищення рівня правової культури та правової свідомості, що є однією з ознак суб’єкта громадянського суспільства</a:t>
            </a:r>
            <a:endParaRPr lang="ru-RU" sz="32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786050" y="1857364"/>
            <a:ext cx="1214446" cy="928694"/>
          </a:xfrm>
          <a:prstGeom prst="downArrow">
            <a:avLst/>
          </a:prstGeom>
          <a:ln w="76200">
            <a:solidFill>
              <a:srgbClr val="000099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001056" cy="428628"/>
          </a:xfrm>
        </p:spPr>
        <p:txBody>
          <a:bodyPr/>
          <a:lstStyle/>
          <a:p>
            <a:r>
              <a:rPr lang="uk-UA" sz="3200" b="1" u="sng" dirty="0" smtClean="0"/>
              <a:t>Напрями національного виховання</a:t>
            </a:r>
            <a:endParaRPr lang="uk-UA" sz="3200" b="1" u="sng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000100" y="1214398"/>
          <a:ext cx="678661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ser\Рабочий стол\edu_schem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52"/>
            <a:ext cx="6500858" cy="64294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785794"/>
            <a:ext cx="6929486" cy="1071570"/>
          </a:xfrm>
          <a:prstGeom prst="rect">
            <a:avLst/>
          </a:prstGeom>
          <a:ln w="57150"/>
          <a:scene3d>
            <a:camera prst="isometricOffAxis2Lef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ПРАВОВЕ ВИХОВАННЯ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0100" y="2643182"/>
            <a:ext cx="6286544" cy="3857652"/>
          </a:xfrm>
          <a:prstGeom prst="roundRect">
            <a:avLst/>
          </a:prstGeom>
          <a:ln w="57150">
            <a:solidFill>
              <a:srgbClr val="000066"/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400" b="1" dirty="0" smtClean="0">
                <a:solidFill>
                  <a:srgbClr val="000066"/>
                </a:solidFill>
              </a:rPr>
              <a:t>цілеспрямований постійний вплив на людину з метою формування у неї правової культури і активної правомірної поведінки</a:t>
            </a:r>
            <a:endParaRPr lang="ru-RU" sz="3400" b="1" dirty="0">
              <a:solidFill>
                <a:srgbClr val="000066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571868" y="1857364"/>
            <a:ext cx="1285884" cy="928694"/>
          </a:xfrm>
          <a:prstGeom prst="downArrow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3857652" cy="857256"/>
          </a:xfrm>
          <a:prstGeom prst="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</a:rPr>
              <a:t>СОЦІАЛЬНЕ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1785926"/>
            <a:ext cx="3857652" cy="857256"/>
          </a:xfrm>
          <a:prstGeom prst="rect">
            <a:avLst/>
          </a:prstGeom>
          <a:solidFill>
            <a:srgbClr val="92D050"/>
          </a:solidFill>
          <a:ln w="762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</a:rPr>
              <a:t>ПЕДАГОГІЧНЕ</a:t>
            </a:r>
            <a:endParaRPr lang="ru-RU" sz="4000" b="1" dirty="0" smtClean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928926" y="142852"/>
            <a:ext cx="3214710" cy="1357322"/>
          </a:xfrm>
          <a:prstGeom prst="ellipse">
            <a:avLst/>
          </a:prstGeom>
          <a:solidFill>
            <a:srgbClr val="FFC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0066"/>
                </a:solidFill>
              </a:rPr>
              <a:t>ПРАВОВЕ</a:t>
            </a:r>
          </a:p>
          <a:p>
            <a:pPr algn="ctr"/>
            <a:r>
              <a:rPr lang="uk-UA" sz="2400" b="1" dirty="0" smtClean="0">
                <a:solidFill>
                  <a:srgbClr val="000066"/>
                </a:solidFill>
              </a:rPr>
              <a:t>ВИХОВАННЯ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500826" y="428604"/>
            <a:ext cx="1285884" cy="1214446"/>
          </a:xfrm>
          <a:prstGeom prst="curvedLeftArrow">
            <a:avLst/>
          </a:prstGeom>
          <a:solidFill>
            <a:srgbClr val="FFFF00"/>
          </a:solidFill>
          <a:ln w="381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1285852" y="428604"/>
            <a:ext cx="1428760" cy="1214446"/>
          </a:xfrm>
          <a:prstGeom prst="curvedRightArrow">
            <a:avLst/>
          </a:prstGeom>
          <a:solidFill>
            <a:srgbClr val="FFFF00"/>
          </a:solidFill>
          <a:ln w="381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08" y="5143512"/>
            <a:ext cx="4572032" cy="1071570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</a:rPr>
              <a:t>ВУЗЬКЕ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3714752"/>
            <a:ext cx="3286148" cy="1071570"/>
          </a:xfrm>
          <a:prstGeom prst="roundRect">
            <a:avLst/>
          </a:prstGeom>
          <a:solidFill>
            <a:srgbClr val="00B0F0"/>
          </a:solidFill>
          <a:ln w="5715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</a:rPr>
              <a:t>ШИРОКЕ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000364" y="2786058"/>
            <a:ext cx="785818" cy="785818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000628" y="2786058"/>
            <a:ext cx="785818" cy="785818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lt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6929454" y="2857496"/>
            <a:ext cx="1428760" cy="2857520"/>
          </a:xfrm>
          <a:prstGeom prst="curvedLeftArrow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285720" y="2857496"/>
            <a:ext cx="1643074" cy="2928958"/>
          </a:xfrm>
          <a:prstGeom prst="curvedRightArrow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714480" y="285728"/>
            <a:ext cx="6572296" cy="2071702"/>
          </a:xfrm>
          <a:prstGeom prst="snip2DiagRect">
            <a:avLst/>
          </a:prstGeom>
          <a:solidFill>
            <a:srgbClr val="FFC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rgbClr val="002060"/>
                </a:solidFill>
              </a:rPr>
              <a:t>Правове виховання в </a:t>
            </a:r>
            <a:r>
              <a:rPr lang="uk-UA" sz="4000" b="1" u="sng" dirty="0" smtClean="0">
                <a:solidFill>
                  <a:srgbClr val="002060"/>
                </a:solidFill>
              </a:rPr>
              <a:t>широкому соціальному </a:t>
            </a:r>
            <a:r>
              <a:rPr lang="uk-UA" sz="4000" b="1" dirty="0" smtClean="0">
                <a:solidFill>
                  <a:srgbClr val="002060"/>
                </a:solidFill>
              </a:rPr>
              <a:t>розумінні </a:t>
            </a:r>
            <a:endParaRPr lang="uk-UA" sz="4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285720" y="3429000"/>
            <a:ext cx="5929354" cy="2428892"/>
          </a:xfrm>
          <a:prstGeom prst="snipRound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Процес правової соціалізації особи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85984" y="2500306"/>
            <a:ext cx="1500198" cy="85725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714480" y="285728"/>
            <a:ext cx="6929486" cy="1357322"/>
          </a:xfrm>
          <a:prstGeom prst="snip2DiagRect">
            <a:avLst/>
          </a:prstGeom>
          <a:solidFill>
            <a:srgbClr val="FFC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Правове виховання у </a:t>
            </a:r>
            <a:r>
              <a:rPr lang="uk-UA" sz="3200" b="1" u="sng" dirty="0" smtClean="0">
                <a:solidFill>
                  <a:srgbClr val="002060"/>
                </a:solidFill>
              </a:rPr>
              <a:t>вузькому соціальному</a:t>
            </a:r>
            <a:r>
              <a:rPr lang="uk-UA" sz="3200" b="1" dirty="0" smtClean="0">
                <a:solidFill>
                  <a:srgbClr val="002060"/>
                </a:solidFill>
              </a:rPr>
              <a:t> розумінні 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285720" y="2428868"/>
            <a:ext cx="8643998" cy="4214818"/>
          </a:xfrm>
          <a:prstGeom prst="snipRound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900" b="1" dirty="0" smtClean="0">
                <a:solidFill>
                  <a:srgbClr val="FF0000"/>
                </a:solidFill>
              </a:rPr>
              <a:t>Повсякденний, систематичний вплив правової теорії та практики на свідомість людей з метою виховання в них належного рівня правової свідомості та правової культури, </a:t>
            </a:r>
            <a:r>
              <a:rPr lang="uk-UA" sz="2900" b="1" dirty="0" err="1" smtClean="0">
                <a:solidFill>
                  <a:srgbClr val="FF0000"/>
                </a:solidFill>
              </a:rPr>
              <a:t>законослухняності</a:t>
            </a:r>
            <a:r>
              <a:rPr lang="uk-UA" sz="2900" b="1" dirty="0" smtClean="0">
                <a:solidFill>
                  <a:srgbClr val="FF0000"/>
                </a:solidFill>
              </a:rPr>
              <a:t>, навичок правомірної поведінки й нетерпимого ставлення до порушень законності й правопорядку, що зумовлює їхню соціально-правову активність</a:t>
            </a:r>
            <a:endParaRPr lang="uk-UA" sz="2900" b="1" dirty="0">
              <a:solidFill>
                <a:srgbClr val="FF0000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214282" y="571480"/>
            <a:ext cx="1357322" cy="1714512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42844" y="214290"/>
            <a:ext cx="6929486" cy="1357322"/>
          </a:xfrm>
          <a:prstGeom prst="snip2DiagRect">
            <a:avLst/>
          </a:prstGeom>
          <a:solidFill>
            <a:srgbClr val="FFC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Правове виховання в </a:t>
            </a:r>
            <a:r>
              <a:rPr lang="uk-UA" sz="3200" b="1" u="sng" dirty="0" smtClean="0">
                <a:solidFill>
                  <a:srgbClr val="002060"/>
                </a:solidFill>
              </a:rPr>
              <a:t>широкому педагогічному</a:t>
            </a:r>
            <a:r>
              <a:rPr lang="uk-UA" sz="3200" b="1" dirty="0" smtClean="0">
                <a:solidFill>
                  <a:srgbClr val="002060"/>
                </a:solidFill>
              </a:rPr>
              <a:t> розумінні 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с одним вырезанным скругленным углом 4"/>
          <p:cNvSpPr/>
          <p:nvPr/>
        </p:nvSpPr>
        <p:spPr>
          <a:xfrm>
            <a:off x="714348" y="2285992"/>
            <a:ext cx="8215370" cy="4357694"/>
          </a:xfrm>
          <a:prstGeom prst="snipRoundRect">
            <a:avLst/>
          </a:prstGeom>
          <a:solidFill>
            <a:srgbClr val="92D050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000" b="1" dirty="0" smtClean="0">
                <a:solidFill>
                  <a:srgbClr val="FF0000"/>
                </a:solidFill>
              </a:rPr>
              <a:t>Спеціально організована, цілеспрямована, послідовна, систематична, системна діяльність освітніх установ, а також прямий і опосередкований вплив різноманітних чинників на особистість учня з метою формування в нього правової свідомості та культури як якісного стану правового життя суспільства</a:t>
            </a:r>
            <a:endParaRPr lang="uk-UA" sz="3000" b="1" dirty="0">
              <a:solidFill>
                <a:srgbClr val="FF0000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5110813">
            <a:off x="7062347" y="737771"/>
            <a:ext cx="1733302" cy="1286495"/>
          </a:xfrm>
          <a:prstGeom prst="curvedDownArrow">
            <a:avLst/>
          </a:prstGeom>
          <a:solidFill>
            <a:schemeClr val="accent5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himiya">
  <a:themeElements>
    <a:clrScheme name="Химия белы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Химия бел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Химия белы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Biohimiya</Template>
  <TotalTime>297</TotalTime>
  <Words>829</Words>
  <Application>Microsoft Office PowerPoint</Application>
  <PresentationFormat>Экран (4:3)</PresentationFormat>
  <Paragraphs>107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Biohimiya</vt:lpstr>
      <vt:lpstr>Правове виховання учнів як складова системи національного виховання </vt:lpstr>
      <vt:lpstr>Становлення правової свідомості – один з основних напрямів формування громадянина. У сім'ї та в школі дитина повинна не тільки навчитися поважати закони, відстоювати свої права та свободи, але й поважати чужі, толерантно ставитись до чужих поглядів, шанувати права інших на самовираження, власні культурні цінності. Все це надзвичайно важлива сфера виховання, передусім з точки зору потреб державотворення</vt:lpstr>
      <vt:lpstr>Напрями національного виховання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Треба бути рабом закону, аби залишитися вільним…</vt:lpstr>
      <vt:lpstr>Завдання правового виховання</vt:lpstr>
      <vt:lpstr>Завдання правового виховання</vt:lpstr>
      <vt:lpstr>Презентация PowerPoint</vt:lpstr>
      <vt:lpstr>Презентация PowerPoint</vt:lpstr>
      <vt:lpstr>Презентация PowerPoint</vt:lpstr>
      <vt:lpstr>Форми просвітницької діяльності з питань правового виховання батьків:</vt:lpstr>
      <vt:lpstr>Критерії ефективності правового виховання :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usser</dc:creator>
  <cp:lastModifiedBy>Admin</cp:lastModifiedBy>
  <cp:revision>37</cp:revision>
  <dcterms:created xsi:type="dcterms:W3CDTF">2013-01-31T17:15:32Z</dcterms:created>
  <dcterms:modified xsi:type="dcterms:W3CDTF">2013-02-06T20:25:06Z</dcterms:modified>
</cp:coreProperties>
</file>