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75" r:id="rId5"/>
    <p:sldId id="278" r:id="rId6"/>
    <p:sldId id="279" r:id="rId7"/>
    <p:sldId id="281" r:id="rId8"/>
    <p:sldId id="280" r:id="rId9"/>
    <p:sldId id="261" r:id="rId10"/>
    <p:sldId id="276" r:id="rId11"/>
    <p:sldId id="262" r:id="rId12"/>
    <p:sldId id="263" r:id="rId13"/>
    <p:sldId id="282" r:id="rId14"/>
    <p:sldId id="273" r:id="rId15"/>
    <p:sldId id="264" r:id="rId16"/>
    <p:sldId id="269" r:id="rId17"/>
    <p:sldId id="283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3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C09702-ADB8-4982-8319-7A54F225B8E8}" type="doc">
      <dgm:prSet loTypeId="urn:microsoft.com/office/officeart/2005/8/layout/cycle7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ACEA85-19FA-4A46-88A3-6CFEA31396FA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/>
        <a:p>
          <a:r>
            <a:rPr lang="uk-UA" sz="2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Протягом останніх років в Україні вчиняється понад 50 тис злочинів у сфері обігу наркотиків. Вони складають 12% всієї злочинності</a:t>
          </a:r>
          <a:endParaRPr lang="ru-RU" sz="24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C4E2D93B-F306-4988-B4B1-D03679692FD2}" type="parTrans" cxnId="{1BEB0F48-0FAC-4E05-8FB6-D1F17790E389}">
      <dgm:prSet/>
      <dgm:spPr/>
      <dgm:t>
        <a:bodyPr/>
        <a:lstStyle/>
        <a:p>
          <a:endParaRPr lang="ru-RU"/>
        </a:p>
      </dgm:t>
    </dgm:pt>
    <dgm:pt modelId="{C7AA6367-092A-4184-ACF7-E52377BB996C}" type="sibTrans" cxnId="{1BEB0F48-0FAC-4E05-8FB6-D1F17790E389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28578C6D-8F44-42A7-9E6B-E81FE4210960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Незаконне придбання, зберігання… ст. 309 КК</a:t>
          </a:r>
          <a:endParaRPr lang="ru-RU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5ED1713A-904B-445B-B7F9-EBFCA3CCB339}" type="parTrans" cxnId="{3A762B6F-DB5E-4D80-BDD6-C90A65CA3887}">
      <dgm:prSet/>
      <dgm:spPr/>
      <dgm:t>
        <a:bodyPr/>
        <a:lstStyle/>
        <a:p>
          <a:endParaRPr lang="ru-RU"/>
        </a:p>
      </dgm:t>
    </dgm:pt>
    <dgm:pt modelId="{FE3A477D-8198-439A-A5AE-EFCAF0FC22F6}" type="sibTrans" cxnId="{3A762B6F-DB5E-4D80-BDD6-C90A65CA3887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2BFDDCAD-4463-43E3-964F-2F3944BD90C3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Незаконний збут … - ст.307 КК </a:t>
          </a:r>
          <a:endParaRPr lang="ru-RU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489274D7-BC38-4926-9EFE-DAB16577C0F8}" type="parTrans" cxnId="{E48BA3C3-2AB5-47AB-B18F-946333184618}">
      <dgm:prSet/>
      <dgm:spPr/>
      <dgm:t>
        <a:bodyPr/>
        <a:lstStyle/>
        <a:p>
          <a:endParaRPr lang="ru-RU"/>
        </a:p>
      </dgm:t>
    </dgm:pt>
    <dgm:pt modelId="{7A708316-3E97-41D8-B375-CF39BC85E502}" type="sibTrans" cxnId="{E48BA3C3-2AB5-47AB-B18F-946333184618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EF7E3C82-99CD-4D15-B171-3E31069CE2E3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Незаконне культивування …ст.310 КК</a:t>
          </a:r>
          <a:endParaRPr lang="ru-RU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A559AD3D-7B1A-43DE-99DC-1BFD7050C813}" type="parTrans" cxnId="{0826A33F-AE27-4A27-9BD3-1997F1CD3E8B}">
      <dgm:prSet/>
      <dgm:spPr/>
      <dgm:t>
        <a:bodyPr/>
        <a:lstStyle/>
        <a:p>
          <a:endParaRPr lang="ru-RU"/>
        </a:p>
      </dgm:t>
    </dgm:pt>
    <dgm:pt modelId="{ED98D430-8626-4DC3-8BDF-E9C1764E4EBD}" type="sibTrans" cxnId="{0826A33F-AE27-4A27-9BD3-1997F1CD3E8B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19E829A7-6A4E-4ADC-BD24-513333FD8D87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Крадіжки, грабежі розбої, вимагання, вбивства</a:t>
          </a:r>
          <a:endParaRPr lang="ru-RU" sz="24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1BA26CF9-0470-4E58-8F0E-3BFB110AD760}" type="parTrans" cxnId="{00410225-A43B-4C03-BE8B-78B7FD27802A}">
      <dgm:prSet/>
      <dgm:spPr/>
      <dgm:t>
        <a:bodyPr/>
        <a:lstStyle/>
        <a:p>
          <a:endParaRPr lang="ru-RU"/>
        </a:p>
      </dgm:t>
    </dgm:pt>
    <dgm:pt modelId="{D1862A03-BEFF-43AC-8DB5-14A9D23DA40B}" type="sibTrans" cxnId="{00410225-A43B-4C03-BE8B-78B7FD27802A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EDF1706B-BAD7-4A68-943B-F82C767D62CC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ДТП, хуліганства, </a:t>
          </a:r>
          <a:endParaRPr lang="ru-RU" sz="24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9364398D-A278-455E-B69C-087EE7341C91}" type="parTrans" cxnId="{03B7A59E-F1DF-42AE-88B3-66C6DC0341A5}">
      <dgm:prSet/>
      <dgm:spPr/>
      <dgm:t>
        <a:bodyPr/>
        <a:lstStyle/>
        <a:p>
          <a:endParaRPr lang="ru-RU"/>
        </a:p>
      </dgm:t>
    </dgm:pt>
    <dgm:pt modelId="{42E2A7E2-7699-4B93-9519-7B571C4D8B4A}" type="sibTrans" cxnId="{03B7A59E-F1DF-42AE-88B3-66C6DC0341A5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E202D854-8ABF-4672-9386-33FD733DEC13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rPr>
            <a:t> </a:t>
          </a:r>
          <a:r>
            <a:rPr lang="uk-UA" sz="1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rPr>
            <a:t>Злочини у сфері обігу наркотичних засобів провокують інші злочини</a:t>
          </a:r>
          <a:endParaRPr lang="ru-RU" sz="18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1"/>
            </a:solidFill>
            <a:effectLst/>
          </a:endParaRPr>
        </a:p>
      </dgm:t>
    </dgm:pt>
    <dgm:pt modelId="{E03A1C00-F918-4860-861B-FCD2C17EF398}" type="parTrans" cxnId="{4F504CB8-A8BC-44AC-8093-4D3279A664E4}">
      <dgm:prSet/>
      <dgm:spPr/>
      <dgm:t>
        <a:bodyPr/>
        <a:lstStyle/>
        <a:p>
          <a:endParaRPr lang="ru-RU"/>
        </a:p>
      </dgm:t>
    </dgm:pt>
    <dgm:pt modelId="{094E4C17-79D3-4E1A-81FA-C2D33FD2A46A}" type="sibTrans" cxnId="{4F504CB8-A8BC-44AC-8093-4D3279A664E4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90EA0496-D2DA-4AD5-B5F5-8EA565FE7082}" type="pres">
      <dgm:prSet presAssocID="{E6C09702-ADB8-4982-8319-7A54F225B8E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154511-AE4E-42AD-8284-1026AC7B991C}" type="pres">
      <dgm:prSet presAssocID="{D6ACEA85-19FA-4A46-88A3-6CFEA31396FA}" presName="node" presStyleLbl="node1" presStyleIdx="0" presStyleCnt="7" custScaleX="207801" custScaleY="437127" custRadScaleRad="65430" custRadScaleInc="-136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D23765-CD0E-4FDF-9753-B343831E4C2D}" type="pres">
      <dgm:prSet presAssocID="{C7AA6367-092A-4184-ACF7-E52377BB996C}" presName="sibTrans" presStyleLbl="sibTrans2D1" presStyleIdx="0" presStyleCnt="7"/>
      <dgm:spPr/>
      <dgm:t>
        <a:bodyPr/>
        <a:lstStyle/>
        <a:p>
          <a:endParaRPr lang="ru-RU"/>
        </a:p>
      </dgm:t>
    </dgm:pt>
    <dgm:pt modelId="{F2883B04-0507-41D0-AE2C-1DAE4AEC7B3B}" type="pres">
      <dgm:prSet presAssocID="{C7AA6367-092A-4184-ACF7-E52377BB996C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27494359-629F-42A0-94B1-46BE4BB0AF0D}" type="pres">
      <dgm:prSet presAssocID="{28578C6D-8F44-42A7-9E6B-E81FE4210960}" presName="node" presStyleLbl="node1" presStyleIdx="1" presStyleCnt="7" custScaleX="125387" custScaleY="157361" custRadScaleRad="110342" custRadScaleInc="225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1BF750-3A2A-491A-AE4C-1F2FC12B8405}" type="pres">
      <dgm:prSet presAssocID="{FE3A477D-8198-439A-A5AE-EFCAF0FC22F6}" presName="sibTrans" presStyleLbl="sibTrans2D1" presStyleIdx="1" presStyleCnt="7"/>
      <dgm:spPr/>
      <dgm:t>
        <a:bodyPr/>
        <a:lstStyle/>
        <a:p>
          <a:endParaRPr lang="ru-RU"/>
        </a:p>
      </dgm:t>
    </dgm:pt>
    <dgm:pt modelId="{62853CE4-7A92-47A4-8BEC-CBF588C6C81B}" type="pres">
      <dgm:prSet presAssocID="{FE3A477D-8198-439A-A5AE-EFCAF0FC22F6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9E029401-CF81-4657-AF86-52447AEF01B9}" type="pres">
      <dgm:prSet presAssocID="{2BFDDCAD-4463-43E3-964F-2F3944BD90C3}" presName="node" presStyleLbl="node1" presStyleIdx="2" presStyleCnt="7" custScaleX="124601" custScaleY="1652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F3D70F-68FB-4653-8ADF-CAF9B7583E41}" type="pres">
      <dgm:prSet presAssocID="{7A708316-3E97-41D8-B375-CF39BC85E502}" presName="sibTrans" presStyleLbl="sibTrans2D1" presStyleIdx="2" presStyleCnt="7"/>
      <dgm:spPr/>
      <dgm:t>
        <a:bodyPr/>
        <a:lstStyle/>
        <a:p>
          <a:endParaRPr lang="ru-RU"/>
        </a:p>
      </dgm:t>
    </dgm:pt>
    <dgm:pt modelId="{D330372C-CD51-4AFA-9BC1-8711F9BB17D2}" type="pres">
      <dgm:prSet presAssocID="{7A708316-3E97-41D8-B375-CF39BC85E502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71CF696F-2AF9-4A5F-A2BE-2C54FC2CF296}" type="pres">
      <dgm:prSet presAssocID="{EF7E3C82-99CD-4D15-B171-3E31069CE2E3}" presName="node" presStyleLbl="node1" presStyleIdx="3" presStyleCnt="7" custScaleX="128624" custScaleY="167740" custRadScaleRad="68462" custRadScaleInc="191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389DCB-587F-4449-BE69-04D7D61C0845}" type="pres">
      <dgm:prSet presAssocID="{ED98D430-8626-4DC3-8BDF-E9C1764E4EBD}" presName="sibTrans" presStyleLbl="sibTrans2D1" presStyleIdx="3" presStyleCnt="7"/>
      <dgm:spPr/>
      <dgm:t>
        <a:bodyPr/>
        <a:lstStyle/>
        <a:p>
          <a:endParaRPr lang="ru-RU"/>
        </a:p>
      </dgm:t>
    </dgm:pt>
    <dgm:pt modelId="{C067FDEF-A548-4425-8099-E33E19921B81}" type="pres">
      <dgm:prSet presAssocID="{ED98D430-8626-4DC3-8BDF-E9C1764E4EBD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5C36026E-8DCA-4991-A0D0-8CEB206BBC38}" type="pres">
      <dgm:prSet presAssocID="{E202D854-8ABF-4672-9386-33FD733DEC13}" presName="node" presStyleLbl="node1" presStyleIdx="4" presStyleCnt="7" custScaleX="158222" custScaleY="249323" custRadScaleRad="88556" custRadScaleInc="682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D665F5-8B38-4846-964F-BCFDB40DA579}" type="pres">
      <dgm:prSet presAssocID="{094E4C17-79D3-4E1A-81FA-C2D33FD2A46A}" presName="sibTrans" presStyleLbl="sibTrans2D1" presStyleIdx="4" presStyleCnt="7"/>
      <dgm:spPr/>
      <dgm:t>
        <a:bodyPr/>
        <a:lstStyle/>
        <a:p>
          <a:endParaRPr lang="ru-RU"/>
        </a:p>
      </dgm:t>
    </dgm:pt>
    <dgm:pt modelId="{96FBDB1C-5AEF-464A-ABD3-91FE4C75F74E}" type="pres">
      <dgm:prSet presAssocID="{094E4C17-79D3-4E1A-81FA-C2D33FD2A46A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850A9634-F6DC-46E4-8024-654D6A3F8178}" type="pres">
      <dgm:prSet presAssocID="{19E829A7-6A4E-4ADC-BD24-513333FD8D87}" presName="node" presStyleLbl="node1" presStyleIdx="5" presStyleCnt="7" custScaleX="126360" custScaleY="211701" custRadScaleRad="120794" custRadScaleInc="276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28AC35-EC9C-4BB2-A7A0-8A19F635F0B4}" type="pres">
      <dgm:prSet presAssocID="{D1862A03-BEFF-43AC-8DB5-14A9D23DA40B}" presName="sibTrans" presStyleLbl="sibTrans2D1" presStyleIdx="5" presStyleCnt="7"/>
      <dgm:spPr/>
      <dgm:t>
        <a:bodyPr/>
        <a:lstStyle/>
        <a:p>
          <a:endParaRPr lang="ru-RU"/>
        </a:p>
      </dgm:t>
    </dgm:pt>
    <dgm:pt modelId="{89E69D30-D7E3-46DB-A33A-B0DDF42542BC}" type="pres">
      <dgm:prSet presAssocID="{D1862A03-BEFF-43AC-8DB5-14A9D23DA40B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5DEB9C24-F3AA-43C9-A1EF-60E29B95261B}" type="pres">
      <dgm:prSet presAssocID="{EDF1706B-BAD7-4A68-943B-F82C767D62CC}" presName="node" presStyleLbl="node1" presStyleIdx="6" presStyleCnt="7" custScaleX="145799" custScaleY="178435" custRadScaleRad="126459" custRadScaleInc="-348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7BAAF9-2C89-4370-ADA9-030C13F0D6EF}" type="pres">
      <dgm:prSet presAssocID="{42E2A7E2-7699-4B93-9519-7B571C4D8B4A}" presName="sibTrans" presStyleLbl="sibTrans2D1" presStyleIdx="6" presStyleCnt="7"/>
      <dgm:spPr/>
      <dgm:t>
        <a:bodyPr/>
        <a:lstStyle/>
        <a:p>
          <a:endParaRPr lang="ru-RU"/>
        </a:p>
      </dgm:t>
    </dgm:pt>
    <dgm:pt modelId="{10337F9F-1605-4542-96B8-D476B1FDE6D0}" type="pres">
      <dgm:prSet presAssocID="{42E2A7E2-7699-4B93-9519-7B571C4D8B4A}" presName="connectorText" presStyleLbl="sibTrans2D1" presStyleIdx="6" presStyleCnt="7"/>
      <dgm:spPr/>
      <dgm:t>
        <a:bodyPr/>
        <a:lstStyle/>
        <a:p>
          <a:endParaRPr lang="ru-RU"/>
        </a:p>
      </dgm:t>
    </dgm:pt>
  </dgm:ptLst>
  <dgm:cxnLst>
    <dgm:cxn modelId="{0F3C0A06-4195-4882-B2A7-37C2BEC1ED6A}" type="presOf" srcId="{D1862A03-BEFF-43AC-8DB5-14A9D23DA40B}" destId="{89E69D30-D7E3-46DB-A33A-B0DDF42542BC}" srcOrd="1" destOrd="0" presId="urn:microsoft.com/office/officeart/2005/8/layout/cycle7"/>
    <dgm:cxn modelId="{76A26520-0BC6-4AC5-AE04-9A4268C535B0}" type="presOf" srcId="{E202D854-8ABF-4672-9386-33FD733DEC13}" destId="{5C36026E-8DCA-4991-A0D0-8CEB206BBC38}" srcOrd="0" destOrd="0" presId="urn:microsoft.com/office/officeart/2005/8/layout/cycle7"/>
    <dgm:cxn modelId="{AB80E25E-069C-4D68-9A81-1E82EA16C04F}" type="presOf" srcId="{ED98D430-8626-4DC3-8BDF-E9C1764E4EBD}" destId="{C067FDEF-A548-4425-8099-E33E19921B81}" srcOrd="1" destOrd="0" presId="urn:microsoft.com/office/officeart/2005/8/layout/cycle7"/>
    <dgm:cxn modelId="{4E73A278-2FC9-4083-B40C-2FA5D075C370}" type="presOf" srcId="{C7AA6367-092A-4184-ACF7-E52377BB996C}" destId="{F2883B04-0507-41D0-AE2C-1DAE4AEC7B3B}" srcOrd="1" destOrd="0" presId="urn:microsoft.com/office/officeart/2005/8/layout/cycle7"/>
    <dgm:cxn modelId="{4F504CB8-A8BC-44AC-8093-4D3279A664E4}" srcId="{E6C09702-ADB8-4982-8319-7A54F225B8E8}" destId="{E202D854-8ABF-4672-9386-33FD733DEC13}" srcOrd="4" destOrd="0" parTransId="{E03A1C00-F918-4860-861B-FCD2C17EF398}" sibTransId="{094E4C17-79D3-4E1A-81FA-C2D33FD2A46A}"/>
    <dgm:cxn modelId="{7023D4A8-F587-4340-8936-10DC7119CFE4}" type="presOf" srcId="{42E2A7E2-7699-4B93-9519-7B571C4D8B4A}" destId="{FE7BAAF9-2C89-4370-ADA9-030C13F0D6EF}" srcOrd="0" destOrd="0" presId="urn:microsoft.com/office/officeart/2005/8/layout/cycle7"/>
    <dgm:cxn modelId="{0826A33F-AE27-4A27-9BD3-1997F1CD3E8B}" srcId="{E6C09702-ADB8-4982-8319-7A54F225B8E8}" destId="{EF7E3C82-99CD-4D15-B171-3E31069CE2E3}" srcOrd="3" destOrd="0" parTransId="{A559AD3D-7B1A-43DE-99DC-1BFD7050C813}" sibTransId="{ED98D430-8626-4DC3-8BDF-E9C1764E4EBD}"/>
    <dgm:cxn modelId="{0D12E963-D735-41C5-A580-273896BED42B}" type="presOf" srcId="{7A708316-3E97-41D8-B375-CF39BC85E502}" destId="{D330372C-CD51-4AFA-9BC1-8711F9BB17D2}" srcOrd="1" destOrd="0" presId="urn:microsoft.com/office/officeart/2005/8/layout/cycle7"/>
    <dgm:cxn modelId="{914D74B5-C91C-4B27-90F7-DA5316CCC66C}" type="presOf" srcId="{094E4C17-79D3-4E1A-81FA-C2D33FD2A46A}" destId="{96FBDB1C-5AEF-464A-ABD3-91FE4C75F74E}" srcOrd="1" destOrd="0" presId="urn:microsoft.com/office/officeart/2005/8/layout/cycle7"/>
    <dgm:cxn modelId="{03B7A59E-F1DF-42AE-88B3-66C6DC0341A5}" srcId="{E6C09702-ADB8-4982-8319-7A54F225B8E8}" destId="{EDF1706B-BAD7-4A68-943B-F82C767D62CC}" srcOrd="6" destOrd="0" parTransId="{9364398D-A278-455E-B69C-087EE7341C91}" sibTransId="{42E2A7E2-7699-4B93-9519-7B571C4D8B4A}"/>
    <dgm:cxn modelId="{4BB4EEE9-6A09-4BC1-9805-1077D69F6C87}" type="presOf" srcId="{7A708316-3E97-41D8-B375-CF39BC85E502}" destId="{EAF3D70F-68FB-4653-8ADF-CAF9B7583E41}" srcOrd="0" destOrd="0" presId="urn:microsoft.com/office/officeart/2005/8/layout/cycle7"/>
    <dgm:cxn modelId="{E48BA3C3-2AB5-47AB-B18F-946333184618}" srcId="{E6C09702-ADB8-4982-8319-7A54F225B8E8}" destId="{2BFDDCAD-4463-43E3-964F-2F3944BD90C3}" srcOrd="2" destOrd="0" parTransId="{489274D7-BC38-4926-9EFE-DAB16577C0F8}" sibTransId="{7A708316-3E97-41D8-B375-CF39BC85E502}"/>
    <dgm:cxn modelId="{CB344FE4-D4A3-42E5-9E21-35BD8FABD52A}" type="presOf" srcId="{D6ACEA85-19FA-4A46-88A3-6CFEA31396FA}" destId="{4C154511-AE4E-42AD-8284-1026AC7B991C}" srcOrd="0" destOrd="0" presId="urn:microsoft.com/office/officeart/2005/8/layout/cycle7"/>
    <dgm:cxn modelId="{3551F546-C7A7-4065-B8A3-F1FDDF527134}" type="presOf" srcId="{42E2A7E2-7699-4B93-9519-7B571C4D8B4A}" destId="{10337F9F-1605-4542-96B8-D476B1FDE6D0}" srcOrd="1" destOrd="0" presId="urn:microsoft.com/office/officeart/2005/8/layout/cycle7"/>
    <dgm:cxn modelId="{14A2DCE8-CC7C-4F49-9D1F-09CDBF9ACA85}" type="presOf" srcId="{C7AA6367-092A-4184-ACF7-E52377BB996C}" destId="{99D23765-CD0E-4FDF-9753-B343831E4C2D}" srcOrd="0" destOrd="0" presId="urn:microsoft.com/office/officeart/2005/8/layout/cycle7"/>
    <dgm:cxn modelId="{90ADAB71-8E37-4A14-8684-C06E7B22CBC9}" type="presOf" srcId="{E6C09702-ADB8-4982-8319-7A54F225B8E8}" destId="{90EA0496-D2DA-4AD5-B5F5-8EA565FE7082}" srcOrd="0" destOrd="0" presId="urn:microsoft.com/office/officeart/2005/8/layout/cycle7"/>
    <dgm:cxn modelId="{1BEB0F48-0FAC-4E05-8FB6-D1F17790E389}" srcId="{E6C09702-ADB8-4982-8319-7A54F225B8E8}" destId="{D6ACEA85-19FA-4A46-88A3-6CFEA31396FA}" srcOrd="0" destOrd="0" parTransId="{C4E2D93B-F306-4988-B4B1-D03679692FD2}" sibTransId="{C7AA6367-092A-4184-ACF7-E52377BB996C}"/>
    <dgm:cxn modelId="{AC9C7290-B2A1-4D44-B413-EFAB15DB7669}" type="presOf" srcId="{28578C6D-8F44-42A7-9E6B-E81FE4210960}" destId="{27494359-629F-42A0-94B1-46BE4BB0AF0D}" srcOrd="0" destOrd="0" presId="urn:microsoft.com/office/officeart/2005/8/layout/cycle7"/>
    <dgm:cxn modelId="{98BF5A5A-5779-4BC1-BD70-8D14F94D5BAF}" type="presOf" srcId="{19E829A7-6A4E-4ADC-BD24-513333FD8D87}" destId="{850A9634-F6DC-46E4-8024-654D6A3F8178}" srcOrd="0" destOrd="0" presId="urn:microsoft.com/office/officeart/2005/8/layout/cycle7"/>
    <dgm:cxn modelId="{F7251029-3F85-4DED-BCBE-1D6F1A9E5154}" type="presOf" srcId="{FE3A477D-8198-439A-A5AE-EFCAF0FC22F6}" destId="{62853CE4-7A92-47A4-8BEC-CBF588C6C81B}" srcOrd="1" destOrd="0" presId="urn:microsoft.com/office/officeart/2005/8/layout/cycle7"/>
    <dgm:cxn modelId="{3A762B6F-DB5E-4D80-BDD6-C90A65CA3887}" srcId="{E6C09702-ADB8-4982-8319-7A54F225B8E8}" destId="{28578C6D-8F44-42A7-9E6B-E81FE4210960}" srcOrd="1" destOrd="0" parTransId="{5ED1713A-904B-445B-B7F9-EBFCA3CCB339}" sibTransId="{FE3A477D-8198-439A-A5AE-EFCAF0FC22F6}"/>
    <dgm:cxn modelId="{B027E7F7-E45E-40D4-BDA9-595EB0552525}" type="presOf" srcId="{FE3A477D-8198-439A-A5AE-EFCAF0FC22F6}" destId="{611BF750-3A2A-491A-AE4C-1F2FC12B8405}" srcOrd="0" destOrd="0" presId="urn:microsoft.com/office/officeart/2005/8/layout/cycle7"/>
    <dgm:cxn modelId="{17220250-F71E-4004-ABF2-3489857A8624}" type="presOf" srcId="{094E4C17-79D3-4E1A-81FA-C2D33FD2A46A}" destId="{A7D665F5-8B38-4846-964F-BCFDB40DA579}" srcOrd="0" destOrd="0" presId="urn:microsoft.com/office/officeart/2005/8/layout/cycle7"/>
    <dgm:cxn modelId="{E83E76AE-CD25-4010-AA61-9C4E4E5EFAEC}" type="presOf" srcId="{D1862A03-BEFF-43AC-8DB5-14A9D23DA40B}" destId="{5728AC35-EC9C-4BB2-A7A0-8A19F635F0B4}" srcOrd="0" destOrd="0" presId="urn:microsoft.com/office/officeart/2005/8/layout/cycle7"/>
    <dgm:cxn modelId="{F32038B0-1493-430F-B3F1-0B9D26DD084C}" type="presOf" srcId="{EF7E3C82-99CD-4D15-B171-3E31069CE2E3}" destId="{71CF696F-2AF9-4A5F-A2BE-2C54FC2CF296}" srcOrd="0" destOrd="0" presId="urn:microsoft.com/office/officeart/2005/8/layout/cycle7"/>
    <dgm:cxn modelId="{814A0AFD-C06C-47C6-B61C-43B4BA0A0287}" type="presOf" srcId="{2BFDDCAD-4463-43E3-964F-2F3944BD90C3}" destId="{9E029401-CF81-4657-AF86-52447AEF01B9}" srcOrd="0" destOrd="0" presId="urn:microsoft.com/office/officeart/2005/8/layout/cycle7"/>
    <dgm:cxn modelId="{21F74FA4-8EF4-402F-9806-DE9BA78177B2}" type="presOf" srcId="{EDF1706B-BAD7-4A68-943B-F82C767D62CC}" destId="{5DEB9C24-F3AA-43C9-A1EF-60E29B95261B}" srcOrd="0" destOrd="0" presId="urn:microsoft.com/office/officeart/2005/8/layout/cycle7"/>
    <dgm:cxn modelId="{00410225-A43B-4C03-BE8B-78B7FD27802A}" srcId="{E6C09702-ADB8-4982-8319-7A54F225B8E8}" destId="{19E829A7-6A4E-4ADC-BD24-513333FD8D87}" srcOrd="5" destOrd="0" parTransId="{1BA26CF9-0470-4E58-8F0E-3BFB110AD760}" sibTransId="{D1862A03-BEFF-43AC-8DB5-14A9D23DA40B}"/>
    <dgm:cxn modelId="{BF686251-69DF-4DD6-A9FE-813E0E8BE32A}" type="presOf" srcId="{ED98D430-8626-4DC3-8BDF-E9C1764E4EBD}" destId="{F1389DCB-587F-4449-BE69-04D7D61C0845}" srcOrd="0" destOrd="0" presId="urn:microsoft.com/office/officeart/2005/8/layout/cycle7"/>
    <dgm:cxn modelId="{EE414325-550B-476C-B3EB-851F7F2DA06A}" type="presParOf" srcId="{90EA0496-D2DA-4AD5-B5F5-8EA565FE7082}" destId="{4C154511-AE4E-42AD-8284-1026AC7B991C}" srcOrd="0" destOrd="0" presId="urn:microsoft.com/office/officeart/2005/8/layout/cycle7"/>
    <dgm:cxn modelId="{AE27E6BF-709F-4FAD-A6B0-44027A9519EF}" type="presParOf" srcId="{90EA0496-D2DA-4AD5-B5F5-8EA565FE7082}" destId="{99D23765-CD0E-4FDF-9753-B343831E4C2D}" srcOrd="1" destOrd="0" presId="urn:microsoft.com/office/officeart/2005/8/layout/cycle7"/>
    <dgm:cxn modelId="{63B1FAD9-E608-4112-BEC1-4ACE152B6770}" type="presParOf" srcId="{99D23765-CD0E-4FDF-9753-B343831E4C2D}" destId="{F2883B04-0507-41D0-AE2C-1DAE4AEC7B3B}" srcOrd="0" destOrd="0" presId="urn:microsoft.com/office/officeart/2005/8/layout/cycle7"/>
    <dgm:cxn modelId="{ACAF21E7-3BA6-451C-8240-E9A4C332A44E}" type="presParOf" srcId="{90EA0496-D2DA-4AD5-B5F5-8EA565FE7082}" destId="{27494359-629F-42A0-94B1-46BE4BB0AF0D}" srcOrd="2" destOrd="0" presId="urn:microsoft.com/office/officeart/2005/8/layout/cycle7"/>
    <dgm:cxn modelId="{BE942C2E-B054-4909-B07F-20A115E23A67}" type="presParOf" srcId="{90EA0496-D2DA-4AD5-B5F5-8EA565FE7082}" destId="{611BF750-3A2A-491A-AE4C-1F2FC12B8405}" srcOrd="3" destOrd="0" presId="urn:microsoft.com/office/officeart/2005/8/layout/cycle7"/>
    <dgm:cxn modelId="{442CE690-6B6E-4079-BBA5-4594AAE6ACAF}" type="presParOf" srcId="{611BF750-3A2A-491A-AE4C-1F2FC12B8405}" destId="{62853CE4-7A92-47A4-8BEC-CBF588C6C81B}" srcOrd="0" destOrd="0" presId="urn:microsoft.com/office/officeart/2005/8/layout/cycle7"/>
    <dgm:cxn modelId="{5667B78B-763D-42F4-B9A9-1D09162A617A}" type="presParOf" srcId="{90EA0496-D2DA-4AD5-B5F5-8EA565FE7082}" destId="{9E029401-CF81-4657-AF86-52447AEF01B9}" srcOrd="4" destOrd="0" presId="urn:microsoft.com/office/officeart/2005/8/layout/cycle7"/>
    <dgm:cxn modelId="{EBEDE07F-FF6B-4B4D-B5B7-82C60D1F4C6B}" type="presParOf" srcId="{90EA0496-D2DA-4AD5-B5F5-8EA565FE7082}" destId="{EAF3D70F-68FB-4653-8ADF-CAF9B7583E41}" srcOrd="5" destOrd="0" presId="urn:microsoft.com/office/officeart/2005/8/layout/cycle7"/>
    <dgm:cxn modelId="{1F0E5109-0991-4D7C-91B2-E927CAA66913}" type="presParOf" srcId="{EAF3D70F-68FB-4653-8ADF-CAF9B7583E41}" destId="{D330372C-CD51-4AFA-9BC1-8711F9BB17D2}" srcOrd="0" destOrd="0" presId="urn:microsoft.com/office/officeart/2005/8/layout/cycle7"/>
    <dgm:cxn modelId="{B877287C-6CB7-4BBD-A826-79ACD0B4CB0D}" type="presParOf" srcId="{90EA0496-D2DA-4AD5-B5F5-8EA565FE7082}" destId="{71CF696F-2AF9-4A5F-A2BE-2C54FC2CF296}" srcOrd="6" destOrd="0" presId="urn:microsoft.com/office/officeart/2005/8/layout/cycle7"/>
    <dgm:cxn modelId="{AA4857EC-3B86-4E46-8CE3-31DE77CFD0BF}" type="presParOf" srcId="{90EA0496-D2DA-4AD5-B5F5-8EA565FE7082}" destId="{F1389DCB-587F-4449-BE69-04D7D61C0845}" srcOrd="7" destOrd="0" presId="urn:microsoft.com/office/officeart/2005/8/layout/cycle7"/>
    <dgm:cxn modelId="{2F9CFAF2-2B2F-4BE0-8F5C-14F61FFE1E3B}" type="presParOf" srcId="{F1389DCB-587F-4449-BE69-04D7D61C0845}" destId="{C067FDEF-A548-4425-8099-E33E19921B81}" srcOrd="0" destOrd="0" presId="urn:microsoft.com/office/officeart/2005/8/layout/cycle7"/>
    <dgm:cxn modelId="{4A2AF04F-4722-430E-B6F3-BE0ED33899A3}" type="presParOf" srcId="{90EA0496-D2DA-4AD5-B5F5-8EA565FE7082}" destId="{5C36026E-8DCA-4991-A0D0-8CEB206BBC38}" srcOrd="8" destOrd="0" presId="urn:microsoft.com/office/officeart/2005/8/layout/cycle7"/>
    <dgm:cxn modelId="{EFB220A0-B335-46CE-A2B7-5BB49CC264FC}" type="presParOf" srcId="{90EA0496-D2DA-4AD5-B5F5-8EA565FE7082}" destId="{A7D665F5-8B38-4846-964F-BCFDB40DA579}" srcOrd="9" destOrd="0" presId="urn:microsoft.com/office/officeart/2005/8/layout/cycle7"/>
    <dgm:cxn modelId="{65EB6101-F01E-4D2A-8600-DC945C8DD6DE}" type="presParOf" srcId="{A7D665F5-8B38-4846-964F-BCFDB40DA579}" destId="{96FBDB1C-5AEF-464A-ABD3-91FE4C75F74E}" srcOrd="0" destOrd="0" presId="urn:microsoft.com/office/officeart/2005/8/layout/cycle7"/>
    <dgm:cxn modelId="{C2BD2437-8C8D-404C-8307-17A177B4B390}" type="presParOf" srcId="{90EA0496-D2DA-4AD5-B5F5-8EA565FE7082}" destId="{850A9634-F6DC-46E4-8024-654D6A3F8178}" srcOrd="10" destOrd="0" presId="urn:microsoft.com/office/officeart/2005/8/layout/cycle7"/>
    <dgm:cxn modelId="{98C24D99-E27E-474C-B61F-75B475DE0B69}" type="presParOf" srcId="{90EA0496-D2DA-4AD5-B5F5-8EA565FE7082}" destId="{5728AC35-EC9C-4BB2-A7A0-8A19F635F0B4}" srcOrd="11" destOrd="0" presId="urn:microsoft.com/office/officeart/2005/8/layout/cycle7"/>
    <dgm:cxn modelId="{258E8E5A-45A6-43E5-B14F-805E4C139AD7}" type="presParOf" srcId="{5728AC35-EC9C-4BB2-A7A0-8A19F635F0B4}" destId="{89E69D30-D7E3-46DB-A33A-B0DDF42542BC}" srcOrd="0" destOrd="0" presId="urn:microsoft.com/office/officeart/2005/8/layout/cycle7"/>
    <dgm:cxn modelId="{9794D0E2-B6EE-4EF5-8D65-9389D78F372E}" type="presParOf" srcId="{90EA0496-D2DA-4AD5-B5F5-8EA565FE7082}" destId="{5DEB9C24-F3AA-43C9-A1EF-60E29B95261B}" srcOrd="12" destOrd="0" presId="urn:microsoft.com/office/officeart/2005/8/layout/cycle7"/>
    <dgm:cxn modelId="{9172D1BB-B57B-4F79-ADCC-BCB5677CED21}" type="presParOf" srcId="{90EA0496-D2DA-4AD5-B5F5-8EA565FE7082}" destId="{FE7BAAF9-2C89-4370-ADA9-030C13F0D6EF}" srcOrd="13" destOrd="0" presId="urn:microsoft.com/office/officeart/2005/8/layout/cycle7"/>
    <dgm:cxn modelId="{186DF40C-308F-4BD7-B5B4-365F8B554ECB}" type="presParOf" srcId="{FE7BAAF9-2C89-4370-ADA9-030C13F0D6EF}" destId="{10337F9F-1605-4542-96B8-D476B1FDE6D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3EC05C-1996-4C56-806E-99E3AF0FCA9B}" type="doc">
      <dgm:prSet loTypeId="urn:microsoft.com/office/officeart/2005/8/layout/radial3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F30575-301B-434F-A00A-C96E74E64797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b="1" dirty="0" smtClean="0"/>
            <a:t>4. Особа міцно втягується у зловживання наркотиками і у незаконний обіг наркотиків. Самостійне не вийде з нього</a:t>
          </a:r>
          <a:endParaRPr lang="ru-RU" sz="20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EA10EA03-6FC1-456F-BADA-B8C44A244E67}" type="parTrans" cxnId="{B1391E19-141A-42DC-9314-3FA981431F7D}">
      <dgm:prSet/>
      <dgm:spPr/>
      <dgm:t>
        <a:bodyPr/>
        <a:lstStyle/>
        <a:p>
          <a:endParaRPr lang="ru-RU"/>
        </a:p>
      </dgm:t>
    </dgm:pt>
    <dgm:pt modelId="{E25648C8-A360-4BD8-AB2B-CEC1B40BB488}" type="sibTrans" cxnId="{B1391E19-141A-42DC-9314-3FA981431F7D}">
      <dgm:prSet/>
      <dgm:spPr/>
      <dgm:t>
        <a:bodyPr/>
        <a:lstStyle/>
        <a:p>
          <a:endParaRPr lang="ru-RU"/>
        </a:p>
      </dgm:t>
    </dgm:pt>
    <dgm:pt modelId="{F0C3FF43-4BAB-4281-B875-FF338E939C47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b="1" dirty="0" smtClean="0"/>
            <a:t>2. У особи створюється ілюзія безпечності і комфорту перебування у певному середовищі. </a:t>
          </a:r>
          <a:endParaRPr lang="ru-RU" sz="20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58504920-C6B5-4325-A523-18554A1E5E16}" type="parTrans" cxnId="{B81ADA18-4645-4C38-B9BF-463ED6AE15AE}">
      <dgm:prSet/>
      <dgm:spPr/>
      <dgm:t>
        <a:bodyPr/>
        <a:lstStyle/>
        <a:p>
          <a:endParaRPr lang="ru-RU"/>
        </a:p>
      </dgm:t>
    </dgm:pt>
    <dgm:pt modelId="{2734B53F-8E78-4EC9-B4D4-6801164ED105}" type="sibTrans" cxnId="{B81ADA18-4645-4C38-B9BF-463ED6AE15AE}">
      <dgm:prSet/>
      <dgm:spPr/>
      <dgm:t>
        <a:bodyPr/>
        <a:lstStyle/>
        <a:p>
          <a:endParaRPr lang="ru-RU"/>
        </a:p>
      </dgm:t>
    </dgm:pt>
    <dgm:pt modelId="{C8CA78C3-8CD7-4178-B2C4-E709D65EAA72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b="1" dirty="0" smtClean="0"/>
            <a:t>3. особа прив’язується до наркотиків як психологічно, так і психічно. </a:t>
          </a:r>
          <a:endParaRPr lang="ru-RU" sz="20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13B2BD30-FCB6-42E6-AD53-F71DAC16463F}" type="parTrans" cxnId="{07A5B084-418A-4135-8973-5372B3C63FD0}">
      <dgm:prSet/>
      <dgm:spPr/>
      <dgm:t>
        <a:bodyPr/>
        <a:lstStyle/>
        <a:p>
          <a:endParaRPr lang="ru-RU"/>
        </a:p>
      </dgm:t>
    </dgm:pt>
    <dgm:pt modelId="{49D1B8A8-F3EF-47CA-8B99-2C216DD523EA}" type="sibTrans" cxnId="{07A5B084-418A-4135-8973-5372B3C63FD0}">
      <dgm:prSet/>
      <dgm:spPr/>
      <dgm:t>
        <a:bodyPr/>
        <a:lstStyle/>
        <a:p>
          <a:endParaRPr lang="ru-RU"/>
        </a:p>
      </dgm:t>
    </dgm:pt>
    <dgm:pt modelId="{79B17AE9-F6BC-48F8-AC61-4D2659FD5BFC}">
      <dgm:prSet/>
      <dgm:spPr/>
      <dgm:t>
        <a:bodyPr/>
        <a:lstStyle/>
        <a:p>
          <a:endParaRPr lang="ru-RU"/>
        </a:p>
      </dgm:t>
    </dgm:pt>
    <dgm:pt modelId="{005845E1-D7DB-40AD-863B-FFFF05A452D1}" type="parTrans" cxnId="{13AC29F3-6A87-4E8D-92FF-F946C4C2F7C2}">
      <dgm:prSet/>
      <dgm:spPr/>
      <dgm:t>
        <a:bodyPr/>
        <a:lstStyle/>
        <a:p>
          <a:endParaRPr lang="ru-RU"/>
        </a:p>
      </dgm:t>
    </dgm:pt>
    <dgm:pt modelId="{CB5FBA18-4E81-4559-90BA-2D29C494B273}" type="sibTrans" cxnId="{13AC29F3-6A87-4E8D-92FF-F946C4C2F7C2}">
      <dgm:prSet/>
      <dgm:spPr/>
      <dgm:t>
        <a:bodyPr/>
        <a:lstStyle/>
        <a:p>
          <a:endParaRPr lang="ru-RU"/>
        </a:p>
      </dgm:t>
    </dgm:pt>
    <dgm:pt modelId="{F62042C5-A2B2-4986-B19E-19817446476B}">
      <dgm:prSet/>
      <dgm:spPr/>
      <dgm:t>
        <a:bodyPr/>
        <a:lstStyle/>
        <a:p>
          <a:endParaRPr lang="ru-RU"/>
        </a:p>
      </dgm:t>
    </dgm:pt>
    <dgm:pt modelId="{8286A4C0-D5A1-4577-A8BE-BB88B741A266}" type="parTrans" cxnId="{D0477CCC-C167-4357-8927-3B0EC1370BAC}">
      <dgm:prSet/>
      <dgm:spPr/>
      <dgm:t>
        <a:bodyPr/>
        <a:lstStyle/>
        <a:p>
          <a:endParaRPr lang="ru-RU"/>
        </a:p>
      </dgm:t>
    </dgm:pt>
    <dgm:pt modelId="{68FCE174-0211-474C-8A64-27CEBA608E96}" type="sibTrans" cxnId="{D0477CCC-C167-4357-8927-3B0EC1370BAC}">
      <dgm:prSet/>
      <dgm:spPr/>
      <dgm:t>
        <a:bodyPr/>
        <a:lstStyle/>
        <a:p>
          <a:endParaRPr lang="ru-RU"/>
        </a:p>
      </dgm:t>
    </dgm:pt>
    <dgm:pt modelId="{0AD74A8B-FA85-4364-9491-6FF05C3320E9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uk-UA" sz="2000" b="1" dirty="0" smtClean="0"/>
            <a:t>	</a:t>
          </a:r>
          <a:r>
            <a:rPr lang="uk-UA" sz="2000" b="1" u="sng" dirty="0" smtClean="0"/>
            <a:t>Способи втягування у </a:t>
          </a:r>
          <a:r>
            <a:rPr lang="uk-UA" sz="2000" b="1" dirty="0" smtClean="0"/>
            <a:t>наркоманію та незаконний обіг наркотиків дуже прості. 1. Особа безкоштовно пригощається наркотичними засобами. Інколи так-званими «легкими» - марихуаною, галюциногенними речовинами тощо</a:t>
          </a:r>
          <a:endParaRPr lang="ru-RU" sz="20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73DBEDDF-A940-44FD-8CB5-D0CDAF21267F}" type="sibTrans" cxnId="{A842B813-0440-4226-AADA-0240064C38AA}">
      <dgm:prSet/>
      <dgm:spPr/>
      <dgm:t>
        <a:bodyPr/>
        <a:lstStyle/>
        <a:p>
          <a:endParaRPr lang="ru-RU"/>
        </a:p>
      </dgm:t>
    </dgm:pt>
    <dgm:pt modelId="{1569C3A4-81C6-4614-B560-25EFD97A29E7}" type="parTrans" cxnId="{A842B813-0440-4226-AADA-0240064C38AA}">
      <dgm:prSet/>
      <dgm:spPr/>
      <dgm:t>
        <a:bodyPr/>
        <a:lstStyle/>
        <a:p>
          <a:endParaRPr lang="ru-RU"/>
        </a:p>
      </dgm:t>
    </dgm:pt>
    <dgm:pt modelId="{B8C00E3B-3268-4260-965F-B26A7D159B63}" type="pres">
      <dgm:prSet presAssocID="{313EC05C-1996-4C56-806E-99E3AF0FCA9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71C791-22DA-4FAB-A2F9-6ACE77B939FC}" type="pres">
      <dgm:prSet presAssocID="{313EC05C-1996-4C56-806E-99E3AF0FCA9B}" presName="radial" presStyleCnt="0">
        <dgm:presLayoutVars>
          <dgm:animLvl val="ctr"/>
        </dgm:presLayoutVars>
      </dgm:prSet>
      <dgm:spPr/>
    </dgm:pt>
    <dgm:pt modelId="{508834FB-F29C-474A-B2A2-E9576D8F6620}" type="pres">
      <dgm:prSet presAssocID="{0AD74A8B-FA85-4364-9491-6FF05C3320E9}" presName="centerShape" presStyleLbl="vennNode1" presStyleIdx="0" presStyleCnt="4" custScaleX="121233" custScaleY="112197" custLinFactNeighborX="-2608" custLinFactNeighborY="-6655"/>
      <dgm:spPr/>
      <dgm:t>
        <a:bodyPr/>
        <a:lstStyle/>
        <a:p>
          <a:endParaRPr lang="ru-RU"/>
        </a:p>
      </dgm:t>
    </dgm:pt>
    <dgm:pt modelId="{E1BB90AD-0991-4A14-996D-82CFEB851BD3}" type="pres">
      <dgm:prSet presAssocID="{6DF30575-301B-434F-A00A-C96E74E64797}" presName="node" presStyleLbl="vennNode1" presStyleIdx="1" presStyleCnt="4" custScaleX="131568" custRadScaleRad="117129" custRadScaleInc="-21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4108F-568D-4258-874F-5BB7ED860A5D}" type="pres">
      <dgm:prSet presAssocID="{F0C3FF43-4BAB-4281-B875-FF338E939C47}" presName="node" presStyleLbl="vennNode1" presStyleIdx="2" presStyleCnt="4" custScaleX="142350" custRadScaleRad="110061" custRadScaleInc="4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E1823E-2559-4C78-BF6E-35FF58B9E789}" type="pres">
      <dgm:prSet presAssocID="{C8CA78C3-8CD7-4178-B2C4-E709D65EAA72}" presName="node" presStyleLbl="vennNode1" presStyleIdx="3" presStyleCnt="4" custScaleX="141791" custRadScaleRad="121479" custRadScaleInc="21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F3CD94-CBAC-4409-A698-248C49FEC50C}" type="presOf" srcId="{6DF30575-301B-434F-A00A-C96E74E64797}" destId="{E1BB90AD-0991-4A14-996D-82CFEB851BD3}" srcOrd="0" destOrd="0" presId="urn:microsoft.com/office/officeart/2005/8/layout/radial3"/>
    <dgm:cxn modelId="{307C752D-9BB5-472C-A216-B1C56D1D58CF}" type="presOf" srcId="{0AD74A8B-FA85-4364-9491-6FF05C3320E9}" destId="{508834FB-F29C-474A-B2A2-E9576D8F6620}" srcOrd="0" destOrd="0" presId="urn:microsoft.com/office/officeart/2005/8/layout/radial3"/>
    <dgm:cxn modelId="{13AC29F3-6A87-4E8D-92FF-F946C4C2F7C2}" srcId="{313EC05C-1996-4C56-806E-99E3AF0FCA9B}" destId="{79B17AE9-F6BC-48F8-AC61-4D2659FD5BFC}" srcOrd="2" destOrd="0" parTransId="{005845E1-D7DB-40AD-863B-FFFF05A452D1}" sibTransId="{CB5FBA18-4E81-4559-90BA-2D29C494B273}"/>
    <dgm:cxn modelId="{B1391E19-141A-42DC-9314-3FA981431F7D}" srcId="{0AD74A8B-FA85-4364-9491-6FF05C3320E9}" destId="{6DF30575-301B-434F-A00A-C96E74E64797}" srcOrd="0" destOrd="0" parTransId="{EA10EA03-6FC1-456F-BADA-B8C44A244E67}" sibTransId="{E25648C8-A360-4BD8-AB2B-CEC1B40BB488}"/>
    <dgm:cxn modelId="{B81ADA18-4645-4C38-B9BF-463ED6AE15AE}" srcId="{0AD74A8B-FA85-4364-9491-6FF05C3320E9}" destId="{F0C3FF43-4BAB-4281-B875-FF338E939C47}" srcOrd="1" destOrd="0" parTransId="{58504920-C6B5-4325-A523-18554A1E5E16}" sibTransId="{2734B53F-8E78-4EC9-B4D4-6801164ED105}"/>
    <dgm:cxn modelId="{59A3F63F-031E-4144-8E4A-605157F422F7}" type="presOf" srcId="{313EC05C-1996-4C56-806E-99E3AF0FCA9B}" destId="{B8C00E3B-3268-4260-965F-B26A7D159B63}" srcOrd="0" destOrd="0" presId="urn:microsoft.com/office/officeart/2005/8/layout/radial3"/>
    <dgm:cxn modelId="{00A55C1E-32CE-4F93-8BE4-1A4669B54167}" type="presOf" srcId="{C8CA78C3-8CD7-4178-B2C4-E709D65EAA72}" destId="{2AE1823E-2559-4C78-BF6E-35FF58B9E789}" srcOrd="0" destOrd="0" presId="urn:microsoft.com/office/officeart/2005/8/layout/radial3"/>
    <dgm:cxn modelId="{A842B813-0440-4226-AADA-0240064C38AA}" srcId="{313EC05C-1996-4C56-806E-99E3AF0FCA9B}" destId="{0AD74A8B-FA85-4364-9491-6FF05C3320E9}" srcOrd="0" destOrd="0" parTransId="{1569C3A4-81C6-4614-B560-25EFD97A29E7}" sibTransId="{73DBEDDF-A940-44FD-8CB5-D0CDAF21267F}"/>
    <dgm:cxn modelId="{D0477CCC-C167-4357-8927-3B0EC1370BAC}" srcId="{313EC05C-1996-4C56-806E-99E3AF0FCA9B}" destId="{F62042C5-A2B2-4986-B19E-19817446476B}" srcOrd="1" destOrd="0" parTransId="{8286A4C0-D5A1-4577-A8BE-BB88B741A266}" sibTransId="{68FCE174-0211-474C-8A64-27CEBA608E96}"/>
    <dgm:cxn modelId="{07A5B084-418A-4135-8973-5372B3C63FD0}" srcId="{0AD74A8B-FA85-4364-9491-6FF05C3320E9}" destId="{C8CA78C3-8CD7-4178-B2C4-E709D65EAA72}" srcOrd="2" destOrd="0" parTransId="{13B2BD30-FCB6-42E6-AD53-F71DAC16463F}" sibTransId="{49D1B8A8-F3EF-47CA-8B99-2C216DD523EA}"/>
    <dgm:cxn modelId="{224035FA-EFE2-4802-9FF6-7A175A2580CE}" type="presOf" srcId="{F0C3FF43-4BAB-4281-B875-FF338E939C47}" destId="{0284108F-568D-4258-874F-5BB7ED860A5D}" srcOrd="0" destOrd="0" presId="urn:microsoft.com/office/officeart/2005/8/layout/radial3"/>
    <dgm:cxn modelId="{B8837A92-04C9-4BD3-A944-95AC87AE8B76}" type="presParOf" srcId="{B8C00E3B-3268-4260-965F-B26A7D159B63}" destId="{6971C791-22DA-4FAB-A2F9-6ACE77B939FC}" srcOrd="0" destOrd="0" presId="urn:microsoft.com/office/officeart/2005/8/layout/radial3"/>
    <dgm:cxn modelId="{77330C93-2398-4746-BAD8-FBD3A9A9FF88}" type="presParOf" srcId="{6971C791-22DA-4FAB-A2F9-6ACE77B939FC}" destId="{508834FB-F29C-474A-B2A2-E9576D8F6620}" srcOrd="0" destOrd="0" presId="urn:microsoft.com/office/officeart/2005/8/layout/radial3"/>
    <dgm:cxn modelId="{F2F054BE-F444-4EC0-9030-BAEBB804AD24}" type="presParOf" srcId="{6971C791-22DA-4FAB-A2F9-6ACE77B939FC}" destId="{E1BB90AD-0991-4A14-996D-82CFEB851BD3}" srcOrd="1" destOrd="0" presId="urn:microsoft.com/office/officeart/2005/8/layout/radial3"/>
    <dgm:cxn modelId="{F809D4E4-7608-41C9-B473-72A0A6CFDB16}" type="presParOf" srcId="{6971C791-22DA-4FAB-A2F9-6ACE77B939FC}" destId="{0284108F-568D-4258-874F-5BB7ED860A5D}" srcOrd="2" destOrd="0" presId="urn:microsoft.com/office/officeart/2005/8/layout/radial3"/>
    <dgm:cxn modelId="{87878A5C-A5E1-4789-82BB-08ED522CDFE4}" type="presParOf" srcId="{6971C791-22DA-4FAB-A2F9-6ACE77B939FC}" destId="{2AE1823E-2559-4C78-BF6E-35FF58B9E789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26BF49-3C8C-433F-810D-5623352B72C0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D5B8FA-9C06-4B2E-B406-177B22812D7F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uk-UA" sz="2200" b="1" dirty="0" smtClean="0"/>
            <a:t>Головним завданням правоохоронців і педагогів у протидії наркоманії є роз’яснення шкідливості такої діяльності, руйнування міфу про безпечність наркотиків. Навіть легкі наркотики вбивають. </a:t>
          </a:r>
          <a:endParaRPr lang="ru-RU" sz="2200" b="1" u="none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840EF600-4CD4-435C-8CA6-814C2F5C5F1A}" type="parTrans" cxnId="{8B2F202A-7182-4436-B0D4-25D6369F7B83}">
      <dgm:prSet/>
      <dgm:spPr/>
      <dgm:t>
        <a:bodyPr/>
        <a:lstStyle/>
        <a:p>
          <a:endParaRPr lang="ru-RU"/>
        </a:p>
      </dgm:t>
    </dgm:pt>
    <dgm:pt modelId="{79D43C31-8316-468B-A951-0AD89F723FD5}" type="sibTrans" cxnId="{8B2F202A-7182-4436-B0D4-25D6369F7B83}">
      <dgm:prSet/>
      <dgm:spPr/>
      <dgm:t>
        <a:bodyPr/>
        <a:lstStyle/>
        <a:p>
          <a:endParaRPr lang="ru-RU"/>
        </a:p>
      </dgm:t>
    </dgm:pt>
    <dgm:pt modelId="{6F568237-B9EE-47AC-A2E3-7ABAD68BAAEF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uk-UA" sz="2000" b="1" dirty="0" smtClean="0"/>
            <a:t>Важливо роз’яснювати молоді і оточуючим наслідки зловживання наркотичними засобами – по-перше, правові – притягнення до кримінальної відповідальності і потрапляння за грати у разі незаконних дій з наркотиками; по-друге, фізичні, - втягнення у наркоманію і, як наслідок, захворювання важкими, невиліковними захворюваннями (ВІЛ/СНІД, гепатит, </a:t>
          </a:r>
          <a:r>
            <a:rPr lang="uk-UA" sz="2000" b="1" dirty="0" err="1" smtClean="0"/>
            <a:t>серцево-</a:t>
          </a:r>
          <a:r>
            <a:rPr lang="uk-UA" sz="2000" b="1" dirty="0" smtClean="0"/>
            <a:t> судинними, нирковими захворюваннями і т.д.).</a:t>
          </a:r>
          <a:endParaRPr lang="ru-RU" sz="2000" b="1" i="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7F93CF5A-9983-4062-AE4F-174EAB435F90}" type="parTrans" cxnId="{5CD9A366-41C8-4E99-B6FD-651C0E1E402A}">
      <dgm:prSet/>
      <dgm:spPr/>
      <dgm:t>
        <a:bodyPr/>
        <a:lstStyle/>
        <a:p>
          <a:endParaRPr lang="ru-RU"/>
        </a:p>
      </dgm:t>
    </dgm:pt>
    <dgm:pt modelId="{511131DD-9187-4E7C-94DF-9690E572235B}" type="sibTrans" cxnId="{5CD9A366-41C8-4E99-B6FD-651C0E1E402A}">
      <dgm:prSet/>
      <dgm:spPr/>
      <dgm:t>
        <a:bodyPr/>
        <a:lstStyle/>
        <a:p>
          <a:endParaRPr lang="ru-RU"/>
        </a:p>
      </dgm:t>
    </dgm:pt>
    <dgm:pt modelId="{33BAF7B5-A1CE-44AA-B48A-000873C64A44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uk-UA" sz="2200" b="1" dirty="0" smtClean="0"/>
            <a:t>Потрібно вести мову про жорстке «табу» на куштування будь-яких різновидів наркотиків. Існують такі види наркотики, що призводять до психологічної та фізичної залежності навіть с першого разу.</a:t>
          </a:r>
          <a:endParaRPr lang="ru-RU" sz="22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E789D417-7CB2-4D06-A83C-A171D88B968F}" type="parTrans" cxnId="{57F7DBAC-2AC2-4876-85AE-50915D6A4EA7}">
      <dgm:prSet/>
      <dgm:spPr/>
      <dgm:t>
        <a:bodyPr/>
        <a:lstStyle/>
        <a:p>
          <a:endParaRPr lang="ru-RU"/>
        </a:p>
      </dgm:t>
    </dgm:pt>
    <dgm:pt modelId="{4166DD9C-BDEB-46C1-B924-58C79C0BC4AB}" type="sibTrans" cxnId="{57F7DBAC-2AC2-4876-85AE-50915D6A4EA7}">
      <dgm:prSet/>
      <dgm:spPr/>
      <dgm:t>
        <a:bodyPr/>
        <a:lstStyle/>
        <a:p>
          <a:endParaRPr lang="ru-RU"/>
        </a:p>
      </dgm:t>
    </dgm:pt>
    <dgm:pt modelId="{85DCAD65-A49D-4C6A-B112-25DA01ACE932}" type="pres">
      <dgm:prSet presAssocID="{0F26BF49-3C8C-433F-810D-5623352B72C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1DC1F8-5C98-4DDB-8487-80C8A75486A9}" type="pres">
      <dgm:prSet presAssocID="{04D5B8FA-9C06-4B2E-B406-177B22812D7F}" presName="node" presStyleLbl="node1" presStyleIdx="0" presStyleCnt="3" custScaleX="117476" custScaleY="145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128C2-DF78-4BA6-B1BE-53D255CDD799}" type="pres">
      <dgm:prSet presAssocID="{79D43C31-8316-468B-A951-0AD89F723FD5}" presName="sibTrans" presStyleCnt="0"/>
      <dgm:spPr/>
    </dgm:pt>
    <dgm:pt modelId="{86A51B26-94BB-41B1-BF1B-A72BC12013DC}" type="pres">
      <dgm:prSet presAssocID="{33BAF7B5-A1CE-44AA-B48A-000873C64A44}" presName="node" presStyleLbl="node1" presStyleIdx="1" presStyleCnt="3" custScaleX="112138" custScaleY="145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C2D85-8049-4D3E-9CC8-62148E33BAE8}" type="pres">
      <dgm:prSet presAssocID="{4166DD9C-BDEB-46C1-B924-58C79C0BC4AB}" presName="sibTrans" presStyleCnt="0"/>
      <dgm:spPr/>
    </dgm:pt>
    <dgm:pt modelId="{D4F1CFBF-C693-4D0C-87BA-A62B06599CF9}" type="pres">
      <dgm:prSet presAssocID="{6F568237-B9EE-47AC-A2E3-7ABAD68BAAEF}" presName="node" presStyleLbl="node1" presStyleIdx="2" presStyleCnt="3" custScaleX="126445" custScaleY="182039" custLinFactNeighborX="-478" custLinFactNeighborY="165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F7DBAC-2AC2-4876-85AE-50915D6A4EA7}" srcId="{0F26BF49-3C8C-433F-810D-5623352B72C0}" destId="{33BAF7B5-A1CE-44AA-B48A-000873C64A44}" srcOrd="1" destOrd="0" parTransId="{E789D417-7CB2-4D06-A83C-A171D88B968F}" sibTransId="{4166DD9C-BDEB-46C1-B924-58C79C0BC4AB}"/>
    <dgm:cxn modelId="{8B2F202A-7182-4436-B0D4-25D6369F7B83}" srcId="{0F26BF49-3C8C-433F-810D-5623352B72C0}" destId="{04D5B8FA-9C06-4B2E-B406-177B22812D7F}" srcOrd="0" destOrd="0" parTransId="{840EF600-4CD4-435C-8CA6-814C2F5C5F1A}" sibTransId="{79D43C31-8316-468B-A951-0AD89F723FD5}"/>
    <dgm:cxn modelId="{26A54935-3303-4D3C-9ECF-D67C7F8390CA}" type="presOf" srcId="{0F26BF49-3C8C-433F-810D-5623352B72C0}" destId="{85DCAD65-A49D-4C6A-B112-25DA01ACE932}" srcOrd="0" destOrd="0" presId="urn:microsoft.com/office/officeart/2005/8/layout/default#1"/>
    <dgm:cxn modelId="{3B8608E5-1A0C-4527-A509-1B5D99CC5730}" type="presOf" srcId="{6F568237-B9EE-47AC-A2E3-7ABAD68BAAEF}" destId="{D4F1CFBF-C693-4D0C-87BA-A62B06599CF9}" srcOrd="0" destOrd="0" presId="urn:microsoft.com/office/officeart/2005/8/layout/default#1"/>
    <dgm:cxn modelId="{691A336D-A465-4B95-97EB-464E5BD61DBF}" type="presOf" srcId="{04D5B8FA-9C06-4B2E-B406-177B22812D7F}" destId="{631DC1F8-5C98-4DDB-8487-80C8A75486A9}" srcOrd="0" destOrd="0" presId="urn:microsoft.com/office/officeart/2005/8/layout/default#1"/>
    <dgm:cxn modelId="{5CD9A366-41C8-4E99-B6FD-651C0E1E402A}" srcId="{0F26BF49-3C8C-433F-810D-5623352B72C0}" destId="{6F568237-B9EE-47AC-A2E3-7ABAD68BAAEF}" srcOrd="2" destOrd="0" parTransId="{7F93CF5A-9983-4062-AE4F-174EAB435F90}" sibTransId="{511131DD-9187-4E7C-94DF-9690E572235B}"/>
    <dgm:cxn modelId="{8D361469-3C79-4579-B401-0B06B13FA36A}" type="presOf" srcId="{33BAF7B5-A1CE-44AA-B48A-000873C64A44}" destId="{86A51B26-94BB-41B1-BF1B-A72BC12013DC}" srcOrd="0" destOrd="0" presId="urn:microsoft.com/office/officeart/2005/8/layout/default#1"/>
    <dgm:cxn modelId="{A0793971-48ED-440D-A9D9-B9ED6FE1BCAB}" type="presParOf" srcId="{85DCAD65-A49D-4C6A-B112-25DA01ACE932}" destId="{631DC1F8-5C98-4DDB-8487-80C8A75486A9}" srcOrd="0" destOrd="0" presId="urn:microsoft.com/office/officeart/2005/8/layout/default#1"/>
    <dgm:cxn modelId="{E11713AD-2684-4BEC-BB29-6935930A5A4D}" type="presParOf" srcId="{85DCAD65-A49D-4C6A-B112-25DA01ACE932}" destId="{2B6128C2-DF78-4BA6-B1BE-53D255CDD799}" srcOrd="1" destOrd="0" presId="urn:microsoft.com/office/officeart/2005/8/layout/default#1"/>
    <dgm:cxn modelId="{F102423A-23EC-473E-847F-E9F710E93860}" type="presParOf" srcId="{85DCAD65-A49D-4C6A-B112-25DA01ACE932}" destId="{86A51B26-94BB-41B1-BF1B-A72BC12013DC}" srcOrd="2" destOrd="0" presId="urn:microsoft.com/office/officeart/2005/8/layout/default#1"/>
    <dgm:cxn modelId="{D7F2293B-A118-4CD4-9CBB-E6A413EDC55C}" type="presParOf" srcId="{85DCAD65-A49D-4C6A-B112-25DA01ACE932}" destId="{4E3C2D85-8049-4D3E-9CC8-62148E33BAE8}" srcOrd="3" destOrd="0" presId="urn:microsoft.com/office/officeart/2005/8/layout/default#1"/>
    <dgm:cxn modelId="{398DB83C-3652-4C52-B893-AE84C3D2EF9A}" type="presParOf" srcId="{85DCAD65-A49D-4C6A-B112-25DA01ACE932}" destId="{D4F1CFBF-C693-4D0C-87BA-A62B06599CF9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3E9D09-437B-42BE-B3AF-0F9128EE5490}" type="doc">
      <dgm:prSet loTypeId="urn:microsoft.com/office/officeart/2005/8/layout/equation2" loCatId="process" qsTypeId="urn:microsoft.com/office/officeart/2005/8/quickstyle/simple5" qsCatId="simple" csTypeId="urn:microsoft.com/office/officeart/2005/8/colors/accent1_2" csCatId="accent1" phldr="1"/>
      <dgm:spPr/>
    </dgm:pt>
    <dgm:pt modelId="{1A66EE08-7DC8-4D0C-BFC1-488A1A1F96F1}">
      <dgm:prSet custT="1"/>
      <dgm:spPr/>
      <dgm:t>
        <a:bodyPr/>
        <a:lstStyle/>
        <a:p>
          <a:r>
            <a:rPr lang="uk-UA" sz="3600" b="1" dirty="0" smtClean="0"/>
            <a:t>Встановлення у особи стійкого імунітету від наркотиків </a:t>
          </a:r>
          <a:endParaRPr lang="ru-RU" sz="3600" b="1" dirty="0"/>
        </a:p>
      </dgm:t>
    </dgm:pt>
    <dgm:pt modelId="{F76DE5EA-69BD-4B19-9D9E-E92CA05767BB}" type="parTrans" cxnId="{CA1421FF-AB4A-491F-B3DE-930C25C16C46}">
      <dgm:prSet/>
      <dgm:spPr/>
      <dgm:t>
        <a:bodyPr/>
        <a:lstStyle/>
        <a:p>
          <a:endParaRPr lang="ru-RU"/>
        </a:p>
      </dgm:t>
    </dgm:pt>
    <dgm:pt modelId="{899DB9AE-7C75-41E6-BFCA-3E57EB200EC7}" type="sibTrans" cxnId="{CA1421FF-AB4A-491F-B3DE-930C25C16C46}">
      <dgm:prSet/>
      <dgm:spPr/>
      <dgm:t>
        <a:bodyPr/>
        <a:lstStyle/>
        <a:p>
          <a:endParaRPr lang="ru-RU"/>
        </a:p>
      </dgm:t>
    </dgm:pt>
    <dgm:pt modelId="{D2CC3538-DCA5-4856-ADD3-A4864B6F78DA}">
      <dgm:prSet custT="1"/>
      <dgm:spPr/>
      <dgm:t>
        <a:bodyPr/>
        <a:lstStyle/>
        <a:p>
          <a:r>
            <a:rPr lang="uk-UA" sz="2000" b="1" dirty="0" smtClean="0"/>
            <a:t>Будь-якими способами потрібно прищеплювати стереотипи поведінки, які формують негативне відношення до наркотиків та наркоманії </a:t>
          </a:r>
          <a:endParaRPr lang="ru-RU" sz="2000" b="1" dirty="0"/>
        </a:p>
      </dgm:t>
    </dgm:pt>
    <dgm:pt modelId="{FFF57B62-918E-4DEF-9DA0-20A7D33EC9D9}" type="parTrans" cxnId="{625700DE-A51F-418D-B367-90936ADAC2F0}">
      <dgm:prSet/>
      <dgm:spPr/>
      <dgm:t>
        <a:bodyPr/>
        <a:lstStyle/>
        <a:p>
          <a:endParaRPr lang="ru-RU"/>
        </a:p>
      </dgm:t>
    </dgm:pt>
    <dgm:pt modelId="{684C82B4-EE01-4597-A7DF-9D4AEFEE14B2}" type="sibTrans" cxnId="{625700DE-A51F-418D-B367-90936ADAC2F0}">
      <dgm:prSet/>
      <dgm:spPr/>
      <dgm:t>
        <a:bodyPr/>
        <a:lstStyle/>
        <a:p>
          <a:endParaRPr lang="ru-RU"/>
        </a:p>
      </dgm:t>
    </dgm:pt>
    <dgm:pt modelId="{DBAF4F85-B866-454B-9D6F-5ADD932DE127}">
      <dgm:prSet custT="1"/>
      <dgm:spPr/>
      <dgm:t>
        <a:bodyPr/>
        <a:lstStyle/>
        <a:p>
          <a:pPr algn="just"/>
          <a:r>
            <a:rPr lang="uk-UA" sz="2200" b="1" dirty="0" smtClean="0"/>
            <a:t>Дуже важливо постійно роз’яснювати про небезпеку наркоманії для суспільства та окремої особи.</a:t>
          </a:r>
          <a:endParaRPr lang="ru-RU" sz="2200" b="1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564002D-E2CC-4F4A-A250-ACA4094EADBE}" type="parTrans" cxnId="{C53B6356-25D1-4AAE-885F-7F54F1265E19}">
      <dgm:prSet/>
      <dgm:spPr/>
      <dgm:t>
        <a:bodyPr/>
        <a:lstStyle/>
        <a:p>
          <a:endParaRPr lang="ru-RU"/>
        </a:p>
      </dgm:t>
    </dgm:pt>
    <dgm:pt modelId="{36668C22-BC05-4D06-9373-023567354B34}" type="sibTrans" cxnId="{C53B6356-25D1-4AAE-885F-7F54F1265E19}">
      <dgm:prSet/>
      <dgm:spPr/>
      <dgm:t>
        <a:bodyPr/>
        <a:lstStyle/>
        <a:p>
          <a:endParaRPr lang="ru-RU"/>
        </a:p>
      </dgm:t>
    </dgm:pt>
    <dgm:pt modelId="{0E371015-1E3F-4E5B-A306-E8EB4CED2329}" type="pres">
      <dgm:prSet presAssocID="{183E9D09-437B-42BE-B3AF-0F9128EE5490}" presName="Name0" presStyleCnt="0">
        <dgm:presLayoutVars>
          <dgm:dir/>
          <dgm:resizeHandles val="exact"/>
        </dgm:presLayoutVars>
      </dgm:prSet>
      <dgm:spPr/>
    </dgm:pt>
    <dgm:pt modelId="{49CDD0D1-F905-4D5F-A72C-D7C1BB60F037}" type="pres">
      <dgm:prSet presAssocID="{183E9D09-437B-42BE-B3AF-0F9128EE5490}" presName="vNodes" presStyleCnt="0"/>
      <dgm:spPr/>
    </dgm:pt>
    <dgm:pt modelId="{161AB307-A99B-4519-B0FD-B703C5852B3C}" type="pres">
      <dgm:prSet presAssocID="{DBAF4F85-B866-454B-9D6F-5ADD932DE127}" presName="node" presStyleLbl="node1" presStyleIdx="0" presStyleCnt="3" custScaleX="142690" custScaleY="1297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244674-80E4-4AE2-9451-EA062A0D7908}" type="pres">
      <dgm:prSet presAssocID="{36668C22-BC05-4D06-9373-023567354B34}" presName="spacerT" presStyleCnt="0"/>
      <dgm:spPr/>
    </dgm:pt>
    <dgm:pt modelId="{B9F84B94-F5F2-44F0-BB12-CB86EF52527C}" type="pres">
      <dgm:prSet presAssocID="{36668C22-BC05-4D06-9373-023567354B34}" presName="sibTrans" presStyleLbl="sibTrans2D1" presStyleIdx="0" presStyleCnt="2"/>
      <dgm:spPr/>
      <dgm:t>
        <a:bodyPr/>
        <a:lstStyle/>
        <a:p>
          <a:endParaRPr lang="ru-RU"/>
        </a:p>
      </dgm:t>
    </dgm:pt>
    <dgm:pt modelId="{3DF87DA9-58D4-4EF7-9828-C2CE761B8DFF}" type="pres">
      <dgm:prSet presAssocID="{36668C22-BC05-4D06-9373-023567354B34}" presName="spacerB" presStyleCnt="0"/>
      <dgm:spPr/>
    </dgm:pt>
    <dgm:pt modelId="{3A922896-67C7-4382-A2A7-12692F45B741}" type="pres">
      <dgm:prSet presAssocID="{D2CC3538-DCA5-4856-ADD3-A4864B6F78DA}" presName="node" presStyleLbl="node1" presStyleIdx="1" presStyleCnt="3" custScaleX="141881" custScaleY="1479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BB5919-CCCB-4633-BFDD-2D15D57F440D}" type="pres">
      <dgm:prSet presAssocID="{183E9D09-437B-42BE-B3AF-0F9128EE5490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0A1E411B-FAE4-4B18-990C-7C5140A4C44A}" type="pres">
      <dgm:prSet presAssocID="{183E9D09-437B-42BE-B3AF-0F9128EE5490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C8BC6389-9F5D-44EF-8E58-830832AEA18B}" type="pres">
      <dgm:prSet presAssocID="{183E9D09-437B-42BE-B3AF-0F9128EE5490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7B586C-FDF6-4275-BF16-A5460BE41642}" type="presOf" srcId="{684C82B4-EE01-4597-A7DF-9D4AEFEE14B2}" destId="{91BB5919-CCCB-4633-BFDD-2D15D57F440D}" srcOrd="0" destOrd="0" presId="urn:microsoft.com/office/officeart/2005/8/layout/equation2"/>
    <dgm:cxn modelId="{625700DE-A51F-418D-B367-90936ADAC2F0}" srcId="{183E9D09-437B-42BE-B3AF-0F9128EE5490}" destId="{D2CC3538-DCA5-4856-ADD3-A4864B6F78DA}" srcOrd="1" destOrd="0" parTransId="{FFF57B62-918E-4DEF-9DA0-20A7D33EC9D9}" sibTransId="{684C82B4-EE01-4597-A7DF-9D4AEFEE14B2}"/>
    <dgm:cxn modelId="{AA56F543-6D30-4657-A74E-69741E0EACAF}" type="presOf" srcId="{36668C22-BC05-4D06-9373-023567354B34}" destId="{B9F84B94-F5F2-44F0-BB12-CB86EF52527C}" srcOrd="0" destOrd="0" presId="urn:microsoft.com/office/officeart/2005/8/layout/equation2"/>
    <dgm:cxn modelId="{4A0C6CE2-5318-4E4A-8F82-C33607B1D0A0}" type="presOf" srcId="{684C82B4-EE01-4597-A7DF-9D4AEFEE14B2}" destId="{0A1E411B-FAE4-4B18-990C-7C5140A4C44A}" srcOrd="1" destOrd="0" presId="urn:microsoft.com/office/officeart/2005/8/layout/equation2"/>
    <dgm:cxn modelId="{B44340DF-AD4D-4530-9B08-05ECAA8C929D}" type="presOf" srcId="{DBAF4F85-B866-454B-9D6F-5ADD932DE127}" destId="{161AB307-A99B-4519-B0FD-B703C5852B3C}" srcOrd="0" destOrd="0" presId="urn:microsoft.com/office/officeart/2005/8/layout/equation2"/>
    <dgm:cxn modelId="{2EE8B332-16C8-4984-B2A3-44456FDE97FF}" type="presOf" srcId="{183E9D09-437B-42BE-B3AF-0F9128EE5490}" destId="{0E371015-1E3F-4E5B-A306-E8EB4CED2329}" srcOrd="0" destOrd="0" presId="urn:microsoft.com/office/officeart/2005/8/layout/equation2"/>
    <dgm:cxn modelId="{C53B6356-25D1-4AAE-885F-7F54F1265E19}" srcId="{183E9D09-437B-42BE-B3AF-0F9128EE5490}" destId="{DBAF4F85-B866-454B-9D6F-5ADD932DE127}" srcOrd="0" destOrd="0" parTransId="{2564002D-E2CC-4F4A-A250-ACA4094EADBE}" sibTransId="{36668C22-BC05-4D06-9373-023567354B34}"/>
    <dgm:cxn modelId="{AE6DEE15-81A2-48B3-9BE4-CDA8AA23FCDA}" type="presOf" srcId="{D2CC3538-DCA5-4856-ADD3-A4864B6F78DA}" destId="{3A922896-67C7-4382-A2A7-12692F45B741}" srcOrd="0" destOrd="0" presId="urn:microsoft.com/office/officeart/2005/8/layout/equation2"/>
    <dgm:cxn modelId="{CA1421FF-AB4A-491F-B3DE-930C25C16C46}" srcId="{183E9D09-437B-42BE-B3AF-0F9128EE5490}" destId="{1A66EE08-7DC8-4D0C-BFC1-488A1A1F96F1}" srcOrd="2" destOrd="0" parTransId="{F76DE5EA-69BD-4B19-9D9E-E92CA05767BB}" sibTransId="{899DB9AE-7C75-41E6-BFCA-3E57EB200EC7}"/>
    <dgm:cxn modelId="{7A286EF1-1126-4B22-8C16-0ACA5A647718}" type="presOf" srcId="{1A66EE08-7DC8-4D0C-BFC1-488A1A1F96F1}" destId="{C8BC6389-9F5D-44EF-8E58-830832AEA18B}" srcOrd="0" destOrd="0" presId="urn:microsoft.com/office/officeart/2005/8/layout/equation2"/>
    <dgm:cxn modelId="{E97758B0-EF48-4721-961E-D9D55F64EA73}" type="presParOf" srcId="{0E371015-1E3F-4E5B-A306-E8EB4CED2329}" destId="{49CDD0D1-F905-4D5F-A72C-D7C1BB60F037}" srcOrd="0" destOrd="0" presId="urn:microsoft.com/office/officeart/2005/8/layout/equation2"/>
    <dgm:cxn modelId="{2BE06FB9-3952-4B9B-B858-FE86B35E486A}" type="presParOf" srcId="{49CDD0D1-F905-4D5F-A72C-D7C1BB60F037}" destId="{161AB307-A99B-4519-B0FD-B703C5852B3C}" srcOrd="0" destOrd="0" presId="urn:microsoft.com/office/officeart/2005/8/layout/equation2"/>
    <dgm:cxn modelId="{20FF2AE8-907A-4B4B-868C-2A5A5FAAB017}" type="presParOf" srcId="{49CDD0D1-F905-4D5F-A72C-D7C1BB60F037}" destId="{7D244674-80E4-4AE2-9451-EA062A0D7908}" srcOrd="1" destOrd="0" presId="urn:microsoft.com/office/officeart/2005/8/layout/equation2"/>
    <dgm:cxn modelId="{205ED10D-91FC-4130-B070-950D4672CAC8}" type="presParOf" srcId="{49CDD0D1-F905-4D5F-A72C-D7C1BB60F037}" destId="{B9F84B94-F5F2-44F0-BB12-CB86EF52527C}" srcOrd="2" destOrd="0" presId="urn:microsoft.com/office/officeart/2005/8/layout/equation2"/>
    <dgm:cxn modelId="{78BE8A52-61D6-423B-AED6-848C28F6F818}" type="presParOf" srcId="{49CDD0D1-F905-4D5F-A72C-D7C1BB60F037}" destId="{3DF87DA9-58D4-4EF7-9828-C2CE761B8DFF}" srcOrd="3" destOrd="0" presId="urn:microsoft.com/office/officeart/2005/8/layout/equation2"/>
    <dgm:cxn modelId="{9DC05A6D-821E-4A24-A3A8-4DE77C8A2D91}" type="presParOf" srcId="{49CDD0D1-F905-4D5F-A72C-D7C1BB60F037}" destId="{3A922896-67C7-4382-A2A7-12692F45B741}" srcOrd="4" destOrd="0" presId="urn:microsoft.com/office/officeart/2005/8/layout/equation2"/>
    <dgm:cxn modelId="{4D83F4B4-48F2-46B2-8A4D-9B38BD683A75}" type="presParOf" srcId="{0E371015-1E3F-4E5B-A306-E8EB4CED2329}" destId="{91BB5919-CCCB-4633-BFDD-2D15D57F440D}" srcOrd="1" destOrd="0" presId="urn:microsoft.com/office/officeart/2005/8/layout/equation2"/>
    <dgm:cxn modelId="{15207F50-DA92-4D3C-AC47-78448BAD073B}" type="presParOf" srcId="{91BB5919-CCCB-4633-BFDD-2D15D57F440D}" destId="{0A1E411B-FAE4-4B18-990C-7C5140A4C44A}" srcOrd="0" destOrd="0" presId="urn:microsoft.com/office/officeart/2005/8/layout/equation2"/>
    <dgm:cxn modelId="{EA246B5D-FD06-4E2B-9D6A-74AC9F039ED6}" type="presParOf" srcId="{0E371015-1E3F-4E5B-A306-E8EB4CED2329}" destId="{C8BC6389-9F5D-44EF-8E58-830832AEA18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2635C8-85D7-4B2D-AEAC-F90D5F9DE754}" type="doc">
      <dgm:prSet loTypeId="urn:microsoft.com/office/officeart/2005/8/layout/cycle7" loCatId="cycle" qsTypeId="urn:microsoft.com/office/officeart/2005/8/quickstyle/simple4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A937A2DC-C7E7-403F-B810-13860F9D00F0}">
      <dgm:prSet phldrT="[Текст]"/>
      <dgm:spPr/>
      <dgm:t>
        <a:bodyPr/>
        <a:lstStyle/>
        <a:p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обмеження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незаконного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обігу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наркотичних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засобів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,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кримінальних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проявів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пияцтва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та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алкоголізму</a:t>
          </a:r>
          <a:endParaRPr lang="ru-RU" b="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DE5B84FA-3D97-4153-A962-F6F0B0B78268}" type="parTrans" cxnId="{B8CC24C3-35D4-4BB7-BA71-20867D3FE49C}">
      <dgm:prSet/>
      <dgm:spPr/>
      <dgm:t>
        <a:bodyPr/>
        <a:lstStyle/>
        <a:p>
          <a:endParaRPr lang="ru-RU"/>
        </a:p>
      </dgm:t>
    </dgm:pt>
    <dgm:pt modelId="{96F36E82-7777-4771-97AF-80E94D97593F}" type="sibTrans" cxnId="{B8CC24C3-35D4-4BB7-BA71-20867D3FE49C}">
      <dgm:prSet/>
      <dgm:spPr/>
      <dgm:t>
        <a:bodyPr/>
        <a:lstStyle/>
        <a:p>
          <a:endParaRPr lang="ru-RU"/>
        </a:p>
      </dgm:t>
    </dgm:pt>
    <dgm:pt modelId="{56E62989-9E63-4A86-BC87-FFAD7F63B0F8}">
      <dgm:prSet phldrT="[Текст]"/>
      <dgm:spPr/>
      <dgm:t>
        <a:bodyPr/>
        <a:lstStyle/>
        <a:p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недопущення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втягнення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у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злочинну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діяльність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нових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соціальних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груп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, особливо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неповнолітніх</a:t>
          </a:r>
          <a:endParaRPr lang="ru-RU" b="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7B0D2CD2-D7EA-411E-B26A-1E696343E375}" type="parTrans" cxnId="{14D54A61-0587-499D-B9D5-8D86766EEE72}">
      <dgm:prSet/>
      <dgm:spPr/>
      <dgm:t>
        <a:bodyPr/>
        <a:lstStyle/>
        <a:p>
          <a:endParaRPr lang="ru-RU"/>
        </a:p>
      </dgm:t>
    </dgm:pt>
    <dgm:pt modelId="{A81BF1FC-F4A9-41F8-8C50-402530ED3C8F}" type="sibTrans" cxnId="{14D54A61-0587-499D-B9D5-8D86766EEE72}">
      <dgm:prSet/>
      <dgm:spPr/>
      <dgm:t>
        <a:bodyPr/>
        <a:lstStyle/>
        <a:p>
          <a:endParaRPr lang="ru-RU"/>
        </a:p>
      </dgm:t>
    </dgm:pt>
    <dgm:pt modelId="{4035D760-19F6-4A05-A1E6-7D8CB5AB796C}">
      <dgm:prSet/>
      <dgm:spPr/>
      <dgm:t>
        <a:bodyPr/>
        <a:lstStyle/>
        <a:p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вдосконалення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запобігання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наркозлочинності</a:t>
          </a:r>
          <a:endParaRPr lang="ru-RU" b="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3F2DED34-6C99-43AA-812E-8CF084AB3A9A}" type="parTrans" cxnId="{E99A207E-175A-4B8F-9DC9-5E0D9D22C747}">
      <dgm:prSet/>
      <dgm:spPr/>
      <dgm:t>
        <a:bodyPr/>
        <a:lstStyle/>
        <a:p>
          <a:endParaRPr lang="ru-RU"/>
        </a:p>
      </dgm:t>
    </dgm:pt>
    <dgm:pt modelId="{B5A0F545-7FAF-480C-B61C-559A60CD6616}" type="sibTrans" cxnId="{E99A207E-175A-4B8F-9DC9-5E0D9D22C747}">
      <dgm:prSet/>
      <dgm:spPr/>
      <dgm:t>
        <a:bodyPr/>
        <a:lstStyle/>
        <a:p>
          <a:endParaRPr lang="ru-RU"/>
        </a:p>
      </dgm:t>
    </dgm:pt>
    <dgm:pt modelId="{EDF76363-47FA-4576-B88D-BE5CB8976D9D}">
      <dgm:prSet/>
      <dgm:spPr/>
      <dgm:t>
        <a:bodyPr/>
        <a:lstStyle/>
        <a:p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сприяння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створенню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на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рівні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окремих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регіонів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громадської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нетерпимості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до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проявів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наркоманії</a:t>
          </a:r>
          <a:r>
            <a:rPr lang="ru-RU" b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та </a:t>
          </a:r>
          <a:r>
            <a:rPr lang="ru-RU" b="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наркозлочинності</a:t>
          </a:r>
          <a:endParaRPr lang="ru-RU" b="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B4F609B7-E818-4B9B-8559-CA00174DE7AD}" type="parTrans" cxnId="{8462AAA2-67AF-4FDA-B395-1DE6A055233C}">
      <dgm:prSet/>
      <dgm:spPr/>
      <dgm:t>
        <a:bodyPr/>
        <a:lstStyle/>
        <a:p>
          <a:endParaRPr lang="ru-RU"/>
        </a:p>
      </dgm:t>
    </dgm:pt>
    <dgm:pt modelId="{EFF59EC0-A4CA-4637-A9AB-27A9FE23623E}" type="sibTrans" cxnId="{8462AAA2-67AF-4FDA-B395-1DE6A055233C}">
      <dgm:prSet/>
      <dgm:spPr/>
      <dgm:t>
        <a:bodyPr/>
        <a:lstStyle/>
        <a:p>
          <a:endParaRPr lang="ru-RU"/>
        </a:p>
      </dgm:t>
    </dgm:pt>
    <dgm:pt modelId="{77B76098-C8EF-47E7-9B90-33E81F56985E}" type="pres">
      <dgm:prSet presAssocID="{F22635C8-85D7-4B2D-AEAC-F90D5F9DE75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2153AF-F567-405E-A16F-8ED0F72EED78}" type="pres">
      <dgm:prSet presAssocID="{4035D760-19F6-4A05-A1E6-7D8CB5AB796C}" presName="node" presStyleLbl="node1" presStyleIdx="0" presStyleCnt="4" custScaleX="109465" custScaleY="131858" custRadScaleRad="91287" custRadScaleInc="-42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29A52F-3688-4E74-B034-6B761C3FA1EB}" type="pres">
      <dgm:prSet presAssocID="{B5A0F545-7FAF-480C-B61C-559A60CD6616}" presName="sibTrans" presStyleLbl="sibTrans2D1" presStyleIdx="0" presStyleCnt="4" custAng="16542770" custScaleX="94315" custScaleY="148818" custLinFactNeighborX="31449" custLinFactNeighborY="4984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D44870D0-DD45-4CAE-A264-5F17E1F2DC49}" type="pres">
      <dgm:prSet presAssocID="{B5A0F545-7FAF-480C-B61C-559A60CD6616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82244070-8162-4784-BC17-BDBD3F442D04}" type="pres">
      <dgm:prSet presAssocID="{A937A2DC-C7E7-403F-B810-13860F9D00F0}" presName="node" presStyleLbl="node1" presStyleIdx="1" presStyleCnt="4" custScaleX="128707" custScaleY="134309" custRadScaleRad="99344" custRadScaleInc="-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50F4D1-B220-4349-B604-851553684ECE}" type="pres">
      <dgm:prSet presAssocID="{96F36E82-7777-4771-97AF-80E94D97593F}" presName="sibTrans" presStyleLbl="sibTrans2D1" presStyleIdx="1" presStyleCnt="4" custAng="13500000" custScaleX="116932" custScaleY="592208" custLinFactX="-82951" custLinFactY="-100000" custLinFactNeighborX="-100000" custLinFactNeighborY="-145086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E8F2C85A-04FD-42A7-AEDF-D62A05273991}" type="pres">
      <dgm:prSet presAssocID="{96F36E82-7777-4771-97AF-80E94D97593F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58360762-BFC1-4FE7-A9EA-34BD076A9680}" type="pres">
      <dgm:prSet presAssocID="{EDF76363-47FA-4576-B88D-BE5CB8976D9D}" presName="node" presStyleLbl="node1" presStyleIdx="2" presStyleCnt="4" custScaleX="128708" custScaleY="136119" custRadScaleRad="94360" custRadScaleInc="-2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DCEFBC-9EAA-4367-A2E6-89C77BDE3A03}" type="pres">
      <dgm:prSet presAssocID="{EFF59EC0-A4CA-4637-A9AB-27A9FE23623E}" presName="sibTrans" presStyleLbl="sibTrans2D1" presStyleIdx="2" presStyleCnt="4" custAng="13231253" custFlipHor="1" custScaleX="6446" custScaleY="101750" custLinFactX="80814" custLinFactY="-42789" custLinFactNeighborX="100000" custLinFactNeighborY="-100000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A4B762C6-1B15-4D82-B225-D93F63CB2C9E}" type="pres">
      <dgm:prSet presAssocID="{EFF59EC0-A4CA-4637-A9AB-27A9FE23623E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C0DC879B-84CB-4BC8-AC8D-2866927FA587}" type="pres">
      <dgm:prSet presAssocID="{56E62989-9E63-4A86-BC87-FFAD7F63B0F8}" presName="node" presStyleLbl="node1" presStyleIdx="3" presStyleCnt="4" custScaleX="127131" custScaleY="132179" custRadScaleRad="100330" custRadScaleInc="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6229B-743C-4B0B-A6D5-0A721BB5EDC8}" type="pres">
      <dgm:prSet presAssocID="{A81BF1FC-F4A9-41F8-8C50-402530ED3C8F}" presName="sibTrans" presStyleLbl="sibTrans2D1" presStyleIdx="3" presStyleCnt="4" custAng="10575686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6F70A894-0282-45B4-A33A-741210F66423}" type="pres">
      <dgm:prSet presAssocID="{A81BF1FC-F4A9-41F8-8C50-402530ED3C8F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A0A497F1-B17D-4369-B4F4-83E9499E1328}" type="presOf" srcId="{B5A0F545-7FAF-480C-B61C-559A60CD6616}" destId="{D44870D0-DD45-4CAE-A264-5F17E1F2DC49}" srcOrd="1" destOrd="0" presId="urn:microsoft.com/office/officeart/2005/8/layout/cycle7"/>
    <dgm:cxn modelId="{3754A384-2017-4A9A-8E5F-C01F8EDC6379}" type="presOf" srcId="{A81BF1FC-F4A9-41F8-8C50-402530ED3C8F}" destId="{E276229B-743C-4B0B-A6D5-0A721BB5EDC8}" srcOrd="0" destOrd="0" presId="urn:microsoft.com/office/officeart/2005/8/layout/cycle7"/>
    <dgm:cxn modelId="{04369577-5637-4451-9999-12EA71863EE2}" type="presOf" srcId="{EDF76363-47FA-4576-B88D-BE5CB8976D9D}" destId="{58360762-BFC1-4FE7-A9EA-34BD076A9680}" srcOrd="0" destOrd="0" presId="urn:microsoft.com/office/officeart/2005/8/layout/cycle7"/>
    <dgm:cxn modelId="{0184AB55-C637-43DB-8CEA-06BA1D927883}" type="presOf" srcId="{F22635C8-85D7-4B2D-AEAC-F90D5F9DE754}" destId="{77B76098-C8EF-47E7-9B90-33E81F56985E}" srcOrd="0" destOrd="0" presId="urn:microsoft.com/office/officeart/2005/8/layout/cycle7"/>
    <dgm:cxn modelId="{CC648908-DAF8-45AF-94D3-64C6607FE04C}" type="presOf" srcId="{96F36E82-7777-4771-97AF-80E94D97593F}" destId="{B550F4D1-B220-4349-B604-851553684ECE}" srcOrd="0" destOrd="0" presId="urn:microsoft.com/office/officeart/2005/8/layout/cycle7"/>
    <dgm:cxn modelId="{A456EE7B-D25E-4565-B44D-E2B1E75A4F5B}" type="presOf" srcId="{96F36E82-7777-4771-97AF-80E94D97593F}" destId="{E8F2C85A-04FD-42A7-AEDF-D62A05273991}" srcOrd="1" destOrd="0" presId="urn:microsoft.com/office/officeart/2005/8/layout/cycle7"/>
    <dgm:cxn modelId="{5FE5A336-1D1D-41CB-B9C0-4E57E799437D}" type="presOf" srcId="{56E62989-9E63-4A86-BC87-FFAD7F63B0F8}" destId="{C0DC879B-84CB-4BC8-AC8D-2866927FA587}" srcOrd="0" destOrd="0" presId="urn:microsoft.com/office/officeart/2005/8/layout/cycle7"/>
    <dgm:cxn modelId="{E99A207E-175A-4B8F-9DC9-5E0D9D22C747}" srcId="{F22635C8-85D7-4B2D-AEAC-F90D5F9DE754}" destId="{4035D760-19F6-4A05-A1E6-7D8CB5AB796C}" srcOrd="0" destOrd="0" parTransId="{3F2DED34-6C99-43AA-812E-8CF084AB3A9A}" sibTransId="{B5A0F545-7FAF-480C-B61C-559A60CD6616}"/>
    <dgm:cxn modelId="{8462AAA2-67AF-4FDA-B395-1DE6A055233C}" srcId="{F22635C8-85D7-4B2D-AEAC-F90D5F9DE754}" destId="{EDF76363-47FA-4576-B88D-BE5CB8976D9D}" srcOrd="2" destOrd="0" parTransId="{B4F609B7-E818-4B9B-8559-CA00174DE7AD}" sibTransId="{EFF59EC0-A4CA-4637-A9AB-27A9FE23623E}"/>
    <dgm:cxn modelId="{420F265B-4597-4691-8057-6F097D87A242}" type="presOf" srcId="{EFF59EC0-A4CA-4637-A9AB-27A9FE23623E}" destId="{9CDCEFBC-9EAA-4367-A2E6-89C77BDE3A03}" srcOrd="0" destOrd="0" presId="urn:microsoft.com/office/officeart/2005/8/layout/cycle7"/>
    <dgm:cxn modelId="{B8CC24C3-35D4-4BB7-BA71-20867D3FE49C}" srcId="{F22635C8-85D7-4B2D-AEAC-F90D5F9DE754}" destId="{A937A2DC-C7E7-403F-B810-13860F9D00F0}" srcOrd="1" destOrd="0" parTransId="{DE5B84FA-3D97-4153-A962-F6F0B0B78268}" sibTransId="{96F36E82-7777-4771-97AF-80E94D97593F}"/>
    <dgm:cxn modelId="{811E2874-5396-42A9-8A11-7FB12A6DC413}" type="presOf" srcId="{EFF59EC0-A4CA-4637-A9AB-27A9FE23623E}" destId="{A4B762C6-1B15-4D82-B225-D93F63CB2C9E}" srcOrd="1" destOrd="0" presId="urn:microsoft.com/office/officeart/2005/8/layout/cycle7"/>
    <dgm:cxn modelId="{035F2E42-03DF-44E1-96E3-089165EFAE9F}" type="presOf" srcId="{A81BF1FC-F4A9-41F8-8C50-402530ED3C8F}" destId="{6F70A894-0282-45B4-A33A-741210F66423}" srcOrd="1" destOrd="0" presId="urn:microsoft.com/office/officeart/2005/8/layout/cycle7"/>
    <dgm:cxn modelId="{5E222E06-439E-4A48-9A6B-D90DF62E927D}" type="presOf" srcId="{A937A2DC-C7E7-403F-B810-13860F9D00F0}" destId="{82244070-8162-4784-BC17-BDBD3F442D04}" srcOrd="0" destOrd="0" presId="urn:microsoft.com/office/officeart/2005/8/layout/cycle7"/>
    <dgm:cxn modelId="{68C1D9E2-EA4D-4773-8CD1-161D35934E1C}" type="presOf" srcId="{4035D760-19F6-4A05-A1E6-7D8CB5AB796C}" destId="{1E2153AF-F567-405E-A16F-8ED0F72EED78}" srcOrd="0" destOrd="0" presId="urn:microsoft.com/office/officeart/2005/8/layout/cycle7"/>
    <dgm:cxn modelId="{14D54A61-0587-499D-B9D5-8D86766EEE72}" srcId="{F22635C8-85D7-4B2D-AEAC-F90D5F9DE754}" destId="{56E62989-9E63-4A86-BC87-FFAD7F63B0F8}" srcOrd="3" destOrd="0" parTransId="{7B0D2CD2-D7EA-411E-B26A-1E696343E375}" sibTransId="{A81BF1FC-F4A9-41F8-8C50-402530ED3C8F}"/>
    <dgm:cxn modelId="{CD94D029-D7E2-439F-B796-B611F23C5096}" type="presOf" srcId="{B5A0F545-7FAF-480C-B61C-559A60CD6616}" destId="{6029A52F-3688-4E74-B034-6B761C3FA1EB}" srcOrd="0" destOrd="0" presId="urn:microsoft.com/office/officeart/2005/8/layout/cycle7"/>
    <dgm:cxn modelId="{EE34406B-CC4F-47D0-8546-C6E41C0B1F3B}" type="presParOf" srcId="{77B76098-C8EF-47E7-9B90-33E81F56985E}" destId="{1E2153AF-F567-405E-A16F-8ED0F72EED78}" srcOrd="0" destOrd="0" presId="urn:microsoft.com/office/officeart/2005/8/layout/cycle7"/>
    <dgm:cxn modelId="{3FD8A8E1-42BB-4882-B867-8D299B3DCE34}" type="presParOf" srcId="{77B76098-C8EF-47E7-9B90-33E81F56985E}" destId="{6029A52F-3688-4E74-B034-6B761C3FA1EB}" srcOrd="1" destOrd="0" presId="urn:microsoft.com/office/officeart/2005/8/layout/cycle7"/>
    <dgm:cxn modelId="{7AF613D7-89B8-4113-BFA0-519CA524FF17}" type="presParOf" srcId="{6029A52F-3688-4E74-B034-6B761C3FA1EB}" destId="{D44870D0-DD45-4CAE-A264-5F17E1F2DC49}" srcOrd="0" destOrd="0" presId="urn:microsoft.com/office/officeart/2005/8/layout/cycle7"/>
    <dgm:cxn modelId="{E8AFC9CC-2F33-469E-82ED-DEED6D19C97E}" type="presParOf" srcId="{77B76098-C8EF-47E7-9B90-33E81F56985E}" destId="{82244070-8162-4784-BC17-BDBD3F442D04}" srcOrd="2" destOrd="0" presId="urn:microsoft.com/office/officeart/2005/8/layout/cycle7"/>
    <dgm:cxn modelId="{78B9F857-04D1-475D-AAAA-5758B369129C}" type="presParOf" srcId="{77B76098-C8EF-47E7-9B90-33E81F56985E}" destId="{B550F4D1-B220-4349-B604-851553684ECE}" srcOrd="3" destOrd="0" presId="urn:microsoft.com/office/officeart/2005/8/layout/cycle7"/>
    <dgm:cxn modelId="{6EAA2E63-31C2-40D2-8E28-69352DEFE6E6}" type="presParOf" srcId="{B550F4D1-B220-4349-B604-851553684ECE}" destId="{E8F2C85A-04FD-42A7-AEDF-D62A05273991}" srcOrd="0" destOrd="0" presId="urn:microsoft.com/office/officeart/2005/8/layout/cycle7"/>
    <dgm:cxn modelId="{C60232C3-8C62-4CED-9932-81C9CE8068A2}" type="presParOf" srcId="{77B76098-C8EF-47E7-9B90-33E81F56985E}" destId="{58360762-BFC1-4FE7-A9EA-34BD076A9680}" srcOrd="4" destOrd="0" presId="urn:microsoft.com/office/officeart/2005/8/layout/cycle7"/>
    <dgm:cxn modelId="{5230402E-85FE-4CCF-9F3B-44FC8AC5F530}" type="presParOf" srcId="{77B76098-C8EF-47E7-9B90-33E81F56985E}" destId="{9CDCEFBC-9EAA-4367-A2E6-89C77BDE3A03}" srcOrd="5" destOrd="0" presId="urn:microsoft.com/office/officeart/2005/8/layout/cycle7"/>
    <dgm:cxn modelId="{89F1271E-E399-42DA-8CDC-1871037781BD}" type="presParOf" srcId="{9CDCEFBC-9EAA-4367-A2E6-89C77BDE3A03}" destId="{A4B762C6-1B15-4D82-B225-D93F63CB2C9E}" srcOrd="0" destOrd="0" presId="urn:microsoft.com/office/officeart/2005/8/layout/cycle7"/>
    <dgm:cxn modelId="{1269D4E8-86DB-46A1-A35F-EE10C3F9B6A1}" type="presParOf" srcId="{77B76098-C8EF-47E7-9B90-33E81F56985E}" destId="{C0DC879B-84CB-4BC8-AC8D-2866927FA587}" srcOrd="6" destOrd="0" presId="urn:microsoft.com/office/officeart/2005/8/layout/cycle7"/>
    <dgm:cxn modelId="{536A8555-1A92-4C79-96F0-94BA0E0E94FF}" type="presParOf" srcId="{77B76098-C8EF-47E7-9B90-33E81F56985E}" destId="{E276229B-743C-4B0B-A6D5-0A721BB5EDC8}" srcOrd="7" destOrd="0" presId="urn:microsoft.com/office/officeart/2005/8/layout/cycle7"/>
    <dgm:cxn modelId="{95633593-DECC-422E-82E5-2008DA6250BD}" type="presParOf" srcId="{E276229B-743C-4B0B-A6D5-0A721BB5EDC8}" destId="{6F70A894-0282-45B4-A33A-741210F6642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357166"/>
            <a:ext cx="8715436" cy="500066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 smtClean="0">
                <a:solidFill>
                  <a:schemeClr val="tx1"/>
                </a:solidFill>
              </a:rPr>
              <a:t/>
            </a:r>
            <a:br>
              <a:rPr lang="uk-UA" sz="4400" dirty="0" smtClean="0">
                <a:solidFill>
                  <a:schemeClr val="tx1"/>
                </a:solidFill>
              </a:rPr>
            </a:br>
            <a:r>
              <a:rPr lang="uk-UA" sz="4400" dirty="0" smtClean="0">
                <a:solidFill>
                  <a:schemeClr val="tx1"/>
                </a:solidFill>
              </a:rPr>
              <a:t/>
            </a:r>
            <a:br>
              <a:rPr lang="uk-UA" sz="4400" dirty="0" smtClean="0">
                <a:solidFill>
                  <a:schemeClr val="tx1"/>
                </a:solidFill>
              </a:rPr>
            </a:br>
            <a:r>
              <a:rPr lang="uk-UA" sz="4400" dirty="0" smtClean="0">
                <a:solidFill>
                  <a:schemeClr val="tx1"/>
                </a:solidFill>
              </a:rPr>
              <a:t/>
            </a:r>
            <a:br>
              <a:rPr lang="uk-UA" sz="4400" dirty="0" smtClean="0">
                <a:solidFill>
                  <a:schemeClr val="tx1"/>
                </a:solidFill>
              </a:rPr>
            </a:br>
            <a:r>
              <a:rPr lang="uk-UA" sz="4400" dirty="0" smtClean="0">
                <a:solidFill>
                  <a:schemeClr val="tx1"/>
                </a:solidFill>
              </a:rPr>
              <a:t/>
            </a:r>
            <a:br>
              <a:rPr lang="uk-UA" sz="4400" dirty="0" smtClean="0">
                <a:solidFill>
                  <a:schemeClr val="tx1"/>
                </a:solidFill>
              </a:rPr>
            </a:br>
            <a:r>
              <a:rPr lang="uk-UA" sz="4400" dirty="0" smtClean="0">
                <a:solidFill>
                  <a:schemeClr val="tx1"/>
                </a:solidFill>
              </a:rPr>
              <a:t/>
            </a:r>
            <a:br>
              <a:rPr lang="uk-UA" sz="4400" dirty="0" smtClean="0">
                <a:solidFill>
                  <a:schemeClr val="tx1"/>
                </a:solidFill>
              </a:rPr>
            </a:br>
            <a:r>
              <a:rPr lang="uk-UA" sz="4400" dirty="0" smtClean="0">
                <a:solidFill>
                  <a:schemeClr val="tx1"/>
                </a:solidFill>
              </a:rPr>
              <a:t/>
            </a:r>
            <a:br>
              <a:rPr lang="uk-UA" sz="4400" dirty="0" smtClean="0">
                <a:solidFill>
                  <a:schemeClr val="tx1"/>
                </a:solidFill>
              </a:rPr>
            </a:br>
            <a:r>
              <a:rPr lang="uk-UA" sz="4400" dirty="0" smtClean="0">
                <a:solidFill>
                  <a:schemeClr val="tx1"/>
                </a:solidFill>
              </a:rPr>
              <a:t/>
            </a:r>
            <a:br>
              <a:rPr lang="uk-UA" sz="4400" dirty="0" smtClean="0">
                <a:solidFill>
                  <a:schemeClr val="tx1"/>
                </a:solidFill>
              </a:rPr>
            </a:br>
            <a:r>
              <a:rPr lang="uk-UA" sz="4400" dirty="0" smtClean="0">
                <a:solidFill>
                  <a:schemeClr val="tx1"/>
                </a:solidFill>
              </a:rPr>
              <a:t>Проблема наркоманії як предмет право виховної роботи</a:t>
            </a:r>
            <a:br>
              <a:rPr lang="uk-UA" sz="4400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sz="4900" dirty="0">
              <a:solidFill>
                <a:schemeClr val="bg1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n-lt"/>
            </a:endParaRPr>
          </a:p>
        </p:txBody>
      </p:sp>
      <p:pic>
        <p:nvPicPr>
          <p:cNvPr id="1028" name="Picture 4" descr="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285992"/>
            <a:ext cx="5857884" cy="4071966"/>
          </a:xfrm>
          <a:prstGeom prst="rect">
            <a:avLst/>
          </a:prstGeom>
          <a:noFill/>
        </p:spPr>
      </p:pic>
      <p:pic>
        <p:nvPicPr>
          <p:cNvPr id="1030" name="Picture 6" descr="http://t3.gstatic.com/images?q=tbn:ANd9GcSU2Ij1HFGY6WcgmK_7kTQ9GwZGtOfV5MY3GDJ4s146LxPh4TBIF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071942"/>
            <a:ext cx="2857520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851648" cy="578647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23" name="Picture 3" descr="C:\Documents and Settings\User\Рабочий стол\Карты\Карта Украины(наркопреступность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71480"/>
            <a:ext cx="7835928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715436" cy="450059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4900" dirty="0" smtClean="0">
                <a:latin typeface="+mn-lt"/>
              </a:rPr>
              <a:t/>
            </a:r>
            <a:br>
              <a:rPr lang="ru-RU" sz="4900" dirty="0" smtClean="0">
                <a:latin typeface="+mn-lt"/>
              </a:rPr>
            </a:br>
            <a:endParaRPr lang="ru-RU" sz="4900" dirty="0">
              <a:solidFill>
                <a:schemeClr val="bg1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642918"/>
            <a:ext cx="85725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СОЦІАЛЬНИЙ АСПЕКТ </a:t>
            </a:r>
          </a:p>
          <a:p>
            <a:pPr algn="just"/>
            <a:r>
              <a:rPr lang="ru-RU" sz="32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Більш</a:t>
            </a:r>
            <a:r>
              <a:rPr lang="ru-RU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2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вражені</a:t>
            </a:r>
            <a:r>
              <a:rPr lang="ru-RU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2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категорії</a:t>
            </a:r>
            <a:r>
              <a:rPr lang="ru-RU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2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від</a:t>
            </a:r>
            <a:r>
              <a:rPr lang="ru-RU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2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наркоманії</a:t>
            </a:r>
            <a:r>
              <a:rPr lang="ru-RU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- </a:t>
            </a:r>
            <a:r>
              <a:rPr lang="ru-RU" sz="32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</a:t>
            </a:r>
            <a:r>
              <a:rPr lang="uk-UA" sz="32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ідлітки</a:t>
            </a:r>
            <a:r>
              <a:rPr lang="ru-RU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віком</a:t>
            </a:r>
            <a:r>
              <a:rPr lang="ru-RU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від 14 до 18 </a:t>
            </a:r>
            <a:r>
              <a:rPr lang="ru-RU" sz="32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років</a:t>
            </a:r>
            <a:r>
              <a:rPr lang="ru-RU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та молодь </a:t>
            </a:r>
            <a:r>
              <a:rPr lang="ru-RU" sz="32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від</a:t>
            </a:r>
            <a:r>
              <a:rPr lang="ru-RU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18 до 35 </a:t>
            </a:r>
            <a:r>
              <a:rPr lang="ru-RU" sz="32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років</a:t>
            </a:r>
            <a:r>
              <a:rPr lang="ru-RU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 Вони </a:t>
            </a:r>
            <a:r>
              <a:rPr lang="ru-RU" sz="32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складають</a:t>
            </a:r>
            <a:r>
              <a:rPr lang="ru-RU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32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близько</a:t>
            </a:r>
            <a:r>
              <a:rPr lang="ru-RU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80% </a:t>
            </a:r>
            <a:r>
              <a:rPr lang="ru-RU" sz="32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наркоманів</a:t>
            </a:r>
            <a:r>
              <a:rPr lang="ru-RU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!</a:t>
            </a:r>
            <a:endParaRPr lang="ru-RU" sz="3200" b="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3313" name="Picture 1" descr="D:\Наркомания - семинар\ФОТО Наркоманов\vsyako-razno.ru_1306327763281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3357562"/>
            <a:ext cx="4643470" cy="3071833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715436" cy="450059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4900" dirty="0" smtClean="0">
                <a:latin typeface="+mn-lt"/>
              </a:rPr>
              <a:t/>
            </a:r>
            <a:br>
              <a:rPr lang="ru-RU" sz="4900" dirty="0" smtClean="0">
                <a:latin typeface="+mn-lt"/>
              </a:rPr>
            </a:br>
            <a:endParaRPr lang="ru-RU" sz="4900" dirty="0">
              <a:solidFill>
                <a:schemeClr val="bg1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42852"/>
          <a:ext cx="9144000" cy="6715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714356"/>
            <a:ext cx="7854696" cy="6143644"/>
          </a:xfrm>
        </p:spPr>
        <p:txBody>
          <a:bodyPr/>
          <a:lstStyle/>
          <a:p>
            <a:pPr algn="just"/>
            <a:endParaRPr lang="uk-UA" b="1" dirty="0" smtClean="0">
              <a:solidFill>
                <a:schemeClr val="bg1"/>
              </a:solidFill>
            </a:endParaRPr>
          </a:p>
          <a:p>
            <a:pPr algn="just"/>
            <a:r>
              <a:rPr lang="uk-UA" b="1" dirty="0" smtClean="0">
                <a:solidFill>
                  <a:schemeClr val="bg1"/>
                </a:solidFill>
              </a:rPr>
              <a:t>	Вартість наркотиків є надзвичайно високою: Найбільш розповсюдженими серед наркоманів є </a:t>
            </a:r>
            <a:r>
              <a:rPr lang="uk-UA" b="1" dirty="0" err="1" smtClean="0">
                <a:solidFill>
                  <a:schemeClr val="bg1"/>
                </a:solidFill>
              </a:rPr>
              <a:t>ацетильований</a:t>
            </a:r>
            <a:r>
              <a:rPr lang="uk-UA" b="1" dirty="0" smtClean="0">
                <a:solidFill>
                  <a:schemeClr val="bg1"/>
                </a:solidFill>
              </a:rPr>
              <a:t> опій (вартість на чорному ринку 50 гр. за 1 </a:t>
            </a:r>
            <a:r>
              <a:rPr lang="uk-UA" b="1" dirty="0" err="1" smtClean="0">
                <a:solidFill>
                  <a:schemeClr val="bg1"/>
                </a:solidFill>
              </a:rPr>
              <a:t>мл</a:t>
            </a:r>
            <a:r>
              <a:rPr lang="uk-UA" b="1" dirty="0" smtClean="0">
                <a:solidFill>
                  <a:schemeClr val="bg1"/>
                </a:solidFill>
              </a:rPr>
              <a:t>.); марихуана – 500 </a:t>
            </a:r>
            <a:r>
              <a:rPr lang="uk-UA" b="1" dirty="0" err="1" smtClean="0">
                <a:solidFill>
                  <a:schemeClr val="bg1"/>
                </a:solidFill>
              </a:rPr>
              <a:t>гр-н</a:t>
            </a:r>
            <a:r>
              <a:rPr lang="uk-UA" b="1" dirty="0" smtClean="0">
                <a:solidFill>
                  <a:schemeClr val="bg1"/>
                </a:solidFill>
              </a:rPr>
              <a:t> за коробок з під сірників; кокаїн – 250 дол. США (за 1 г.), героїн – 220, ефедрин від 6 до 10 дол., одна пігулка </a:t>
            </a:r>
            <a:r>
              <a:rPr lang="uk-UA" b="1" dirty="0" err="1" smtClean="0">
                <a:solidFill>
                  <a:schemeClr val="bg1"/>
                </a:solidFill>
              </a:rPr>
              <a:t>“екстазі”</a:t>
            </a:r>
            <a:r>
              <a:rPr lang="uk-UA" b="1" dirty="0" smtClean="0">
                <a:solidFill>
                  <a:schemeClr val="bg1"/>
                </a:solidFill>
              </a:rPr>
              <a:t> – 25-30 </a:t>
            </a:r>
            <a:r>
              <a:rPr lang="uk-UA" b="1" dirty="0" err="1" smtClean="0">
                <a:solidFill>
                  <a:schemeClr val="bg1"/>
                </a:solidFill>
              </a:rPr>
              <a:t>дол</a:t>
            </a:r>
            <a:r>
              <a:rPr lang="uk-UA" b="1" dirty="0" smtClean="0">
                <a:solidFill>
                  <a:schemeClr val="bg1"/>
                </a:solidFill>
              </a:rPr>
              <a:t> і т.д. </a:t>
            </a:r>
          </a:p>
          <a:p>
            <a:pPr algn="just"/>
            <a:r>
              <a:rPr lang="uk-UA" b="1" dirty="0" smtClean="0">
                <a:solidFill>
                  <a:schemeClr val="bg1"/>
                </a:solidFill>
              </a:rPr>
              <a:t>	Тобто наркоманія це не лише шкідливе, а й дуже дороге задоволення, що обумовлює необхідність витрачати великі кошти. У середньому наркоману споживає 3-5 см-3 опію, що на місяць потребує близько  7 500 </a:t>
            </a:r>
            <a:r>
              <a:rPr lang="uk-UA" b="1" dirty="0" err="1" smtClean="0">
                <a:solidFill>
                  <a:schemeClr val="bg1"/>
                </a:solidFill>
              </a:rPr>
              <a:t>гр-нь</a:t>
            </a:r>
            <a:r>
              <a:rPr lang="uk-UA" b="1" dirty="0" smtClean="0">
                <a:solidFill>
                  <a:schemeClr val="bg1"/>
                </a:solidFill>
              </a:rPr>
              <a:t>. </a:t>
            </a:r>
            <a:endParaRPr lang="ru-RU" b="1" dirty="0" smtClean="0">
              <a:solidFill>
                <a:schemeClr val="bg1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-285776"/>
            <a:ext cx="8715436" cy="450059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4900" dirty="0" smtClean="0">
                <a:latin typeface="+mn-lt"/>
              </a:rPr>
              <a:t/>
            </a:r>
            <a:br>
              <a:rPr lang="ru-RU" sz="4900" dirty="0" smtClean="0">
                <a:latin typeface="+mn-lt"/>
              </a:rPr>
            </a:br>
            <a:endParaRPr lang="ru-RU" sz="4900" dirty="0">
              <a:solidFill>
                <a:schemeClr val="bg1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715436" cy="450059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4900" dirty="0" smtClean="0">
                <a:latin typeface="+mn-lt"/>
              </a:rPr>
              <a:t/>
            </a:r>
            <a:br>
              <a:rPr lang="ru-RU" sz="4900" dirty="0" smtClean="0">
                <a:latin typeface="+mn-lt"/>
              </a:rPr>
            </a:br>
            <a:endParaRPr lang="ru-RU" sz="4900" dirty="0">
              <a:solidFill>
                <a:schemeClr val="bg1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715436" cy="450059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4900" dirty="0" smtClean="0">
                <a:latin typeface="+mn-lt"/>
              </a:rPr>
              <a:t/>
            </a:r>
            <a:br>
              <a:rPr lang="ru-RU" sz="4900" dirty="0" smtClean="0">
                <a:latin typeface="+mn-lt"/>
              </a:rPr>
            </a:br>
            <a:endParaRPr lang="ru-RU" sz="4900" dirty="0">
              <a:solidFill>
                <a:schemeClr val="bg1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Дякую за увагу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715436" cy="450059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4900" dirty="0" smtClean="0">
                <a:latin typeface="+mn-lt"/>
              </a:rPr>
              <a:t/>
            </a:r>
            <a:br>
              <a:rPr lang="ru-RU" sz="4900" dirty="0" smtClean="0">
                <a:latin typeface="+mn-lt"/>
              </a:rPr>
            </a:br>
            <a:endParaRPr lang="ru-RU" sz="4900" dirty="0">
              <a:solidFill>
                <a:schemeClr val="bg1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>
    <p:wheel spokes="3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715436" cy="450059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4900" dirty="0" smtClean="0">
                <a:latin typeface="+mn-lt"/>
              </a:rPr>
              <a:t/>
            </a:r>
            <a:br>
              <a:rPr lang="ru-RU" sz="4900" dirty="0" smtClean="0">
                <a:latin typeface="+mn-lt"/>
              </a:rPr>
            </a:br>
            <a:endParaRPr lang="ru-RU" sz="4900" dirty="0">
              <a:solidFill>
                <a:schemeClr val="bg1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85728"/>
            <a:ext cx="864399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4400" dirty="0" smtClean="0"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/>
            <a:r>
              <a:rPr lang="uk-UA" sz="4400" dirty="0" smtClean="0"/>
              <a:t>	</a:t>
            </a:r>
            <a:r>
              <a:rPr lang="uk-UA" sz="4000" dirty="0" smtClean="0"/>
              <a:t>Для того, щоб успішно протидіяти наркоманії необхідно отримати повну інформацію про це, та </a:t>
            </a:r>
            <a:r>
              <a:rPr lang="uk-UA" sz="4000" dirty="0" err="1" smtClean="0"/>
              <a:t>пов</a:t>
            </a:r>
            <a:r>
              <a:rPr lang="uk-UA" sz="4000" dirty="0" smtClean="0"/>
              <a:t> ’ </a:t>
            </a:r>
            <a:r>
              <a:rPr lang="uk-UA" sz="4000" dirty="0" err="1" smtClean="0"/>
              <a:t>язані</a:t>
            </a:r>
            <a:r>
              <a:rPr lang="uk-UA" sz="4000" dirty="0" smtClean="0"/>
              <a:t> з нею явища.</a:t>
            </a:r>
          </a:p>
          <a:p>
            <a:pPr algn="just"/>
            <a:r>
              <a:rPr lang="uk-UA" sz="4000" dirty="0" smtClean="0"/>
              <a:t>	Проблеми наркоманії розглянемо у чотирьох аспектах – </a:t>
            </a:r>
            <a:r>
              <a:rPr lang="uk-UA" sz="4000" u="sng" dirty="0" smtClean="0"/>
              <a:t>історичному</a:t>
            </a:r>
            <a:r>
              <a:rPr lang="uk-UA" sz="4000" dirty="0" smtClean="0"/>
              <a:t>, </a:t>
            </a:r>
            <a:r>
              <a:rPr lang="uk-UA" sz="4000" u="sng" dirty="0" smtClean="0"/>
              <a:t>медичному</a:t>
            </a:r>
            <a:r>
              <a:rPr lang="uk-UA" sz="4000" dirty="0" smtClean="0"/>
              <a:t>, </a:t>
            </a:r>
            <a:r>
              <a:rPr lang="uk-UA" sz="4000" u="sng" dirty="0" smtClean="0"/>
              <a:t>правовому</a:t>
            </a:r>
            <a:r>
              <a:rPr lang="uk-UA" sz="4000" dirty="0" smtClean="0"/>
              <a:t>, та </a:t>
            </a:r>
            <a:r>
              <a:rPr lang="uk-UA" sz="4000" u="sng" dirty="0" smtClean="0"/>
              <a:t>соціальному</a:t>
            </a:r>
            <a:r>
              <a:rPr lang="uk-UA" sz="4000" dirty="0" smtClean="0"/>
              <a:t>.</a:t>
            </a:r>
            <a:endParaRPr lang="en-US" sz="4000" dirty="0" smtClean="0"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wheel spokes="3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28604"/>
            <a:ext cx="7854696" cy="6429396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smtClean="0"/>
              <a:t>	</a:t>
            </a:r>
          </a:p>
          <a:p>
            <a:pPr algn="ctr"/>
            <a:r>
              <a:rPr lang="ru-RU" b="1" u="sng" dirty="0" smtClean="0"/>
              <a:t>ІСТОРИЧНИЙ АСПЕКТ</a:t>
            </a:r>
          </a:p>
          <a:p>
            <a:pPr algn="ctr"/>
            <a:endParaRPr lang="ru-RU" b="1" dirty="0" smtClean="0"/>
          </a:p>
          <a:p>
            <a:pPr algn="just"/>
            <a:r>
              <a:rPr lang="ru-RU" b="1" dirty="0" smtClean="0"/>
              <a:t>- </a:t>
            </a:r>
            <a:r>
              <a:rPr lang="ru-RU" b="1" dirty="0" err="1" smtClean="0"/>
              <a:t>найдавніші</a:t>
            </a:r>
            <a:r>
              <a:rPr lang="ru-RU" b="1" dirty="0" smtClean="0"/>
              <a:t> </a:t>
            </a:r>
            <a:r>
              <a:rPr lang="ru-RU" b="1" dirty="0" err="1" smtClean="0"/>
              <a:t>свідчення</a:t>
            </a:r>
            <a:r>
              <a:rPr lang="ru-RU" b="1" dirty="0" smtClean="0"/>
              <a:t> про </a:t>
            </a:r>
            <a:r>
              <a:rPr lang="ru-RU" b="1" dirty="0" err="1" smtClean="0"/>
              <a:t>вживання</a:t>
            </a:r>
            <a:r>
              <a:rPr lang="ru-RU" b="1" dirty="0" smtClean="0"/>
              <a:t> </a:t>
            </a:r>
            <a:r>
              <a:rPr lang="ru-RU" b="1" dirty="0" err="1" smtClean="0"/>
              <a:t>опію</a:t>
            </a:r>
            <a:r>
              <a:rPr lang="ru-RU" b="1" dirty="0" smtClean="0"/>
              <a:t> </a:t>
            </a:r>
            <a:r>
              <a:rPr lang="ru-RU" b="1" dirty="0" err="1" smtClean="0"/>
              <a:t>датовані</a:t>
            </a:r>
            <a:r>
              <a:rPr lang="ru-RU" b="1" dirty="0" smtClean="0"/>
              <a:t> </a:t>
            </a:r>
            <a:r>
              <a:rPr lang="en-US" b="1" dirty="0" smtClean="0"/>
              <a:t>V</a:t>
            </a:r>
            <a:r>
              <a:rPr lang="ru-RU" b="1" dirty="0" smtClean="0"/>
              <a:t> </a:t>
            </a:r>
            <a:r>
              <a:rPr lang="ru-RU" b="1" dirty="0" err="1" smtClean="0"/>
              <a:t>тисячоріччям</a:t>
            </a:r>
            <a:r>
              <a:rPr lang="ru-RU" b="1" dirty="0" smtClean="0"/>
              <a:t> до н.е. </a:t>
            </a:r>
            <a:r>
              <a:rPr lang="ru-RU" b="1" dirty="0" err="1" smtClean="0"/>
              <a:t>Наприклад</a:t>
            </a:r>
            <a:r>
              <a:rPr lang="ru-RU" b="1" dirty="0" smtClean="0"/>
              <a:t>, у </a:t>
            </a:r>
            <a:r>
              <a:rPr lang="ru-RU" b="1" dirty="0" err="1" smtClean="0"/>
              <a:t>Персії</a:t>
            </a:r>
            <a:r>
              <a:rPr lang="ru-RU" b="1" dirty="0" smtClean="0"/>
              <a:t> </a:t>
            </a:r>
            <a:r>
              <a:rPr lang="ru-RU" b="1" dirty="0" err="1" smtClean="0"/>
              <a:t>збереглися</a:t>
            </a:r>
            <a:r>
              <a:rPr lang="ru-RU" b="1" dirty="0" smtClean="0"/>
              <a:t> </a:t>
            </a:r>
            <a:r>
              <a:rPr lang="ru-RU" b="1" dirty="0" err="1" smtClean="0"/>
              <a:t>стародавні</a:t>
            </a:r>
            <a:r>
              <a:rPr lang="ru-RU" b="1" dirty="0" smtClean="0"/>
              <a:t> описи </a:t>
            </a:r>
            <a:r>
              <a:rPr lang="ru-RU" b="1" dirty="0" err="1" smtClean="0"/>
              <a:t>отримання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використання</a:t>
            </a:r>
            <a:r>
              <a:rPr lang="ru-RU" b="1" dirty="0" smtClean="0"/>
              <a:t> “соку </a:t>
            </a:r>
            <a:r>
              <a:rPr lang="ru-RU" b="1" dirty="0" err="1" smtClean="0"/>
              <a:t>із</a:t>
            </a:r>
            <a:r>
              <a:rPr lang="ru-RU" b="1" dirty="0" smtClean="0"/>
              <a:t> маку” . У </a:t>
            </a:r>
            <a:r>
              <a:rPr lang="ru-RU" b="1" dirty="0" err="1" smtClean="0"/>
              <a:t>письмових</a:t>
            </a:r>
            <a:r>
              <a:rPr lang="ru-RU" b="1" dirty="0" smtClean="0"/>
              <a:t> </a:t>
            </a:r>
            <a:r>
              <a:rPr lang="ru-RU" b="1" dirty="0" err="1" smtClean="0"/>
              <a:t>джерелах</a:t>
            </a:r>
            <a:r>
              <a:rPr lang="ru-RU" b="1" dirty="0" smtClean="0"/>
              <a:t> </a:t>
            </a:r>
            <a:r>
              <a:rPr lang="ru-RU" b="1" dirty="0" err="1" smtClean="0"/>
              <a:t>кінця</a:t>
            </a:r>
            <a:r>
              <a:rPr lang="ru-RU" b="1" dirty="0" smtClean="0"/>
              <a:t> </a:t>
            </a:r>
            <a:r>
              <a:rPr lang="en-US" b="1" dirty="0" smtClean="0"/>
              <a:t>III</a:t>
            </a:r>
            <a:r>
              <a:rPr lang="ru-RU" b="1" dirty="0" smtClean="0"/>
              <a:t> </a:t>
            </a:r>
            <a:r>
              <a:rPr lang="ru-RU" b="1" dirty="0" err="1" smtClean="0"/>
              <a:t>тисячоріччя</a:t>
            </a:r>
            <a:r>
              <a:rPr lang="ru-RU" b="1" dirty="0" smtClean="0"/>
              <a:t> до н.е. </a:t>
            </a:r>
            <a:r>
              <a:rPr lang="ru-RU" b="1" dirty="0" err="1" smtClean="0"/>
              <a:t>держави</a:t>
            </a:r>
            <a:r>
              <a:rPr lang="ru-RU" b="1" dirty="0" smtClean="0"/>
              <a:t> </a:t>
            </a:r>
            <a:r>
              <a:rPr lang="ru-RU" b="1" dirty="0" err="1" smtClean="0"/>
              <a:t>шумерів</a:t>
            </a:r>
            <a:r>
              <a:rPr lang="ru-RU" b="1" dirty="0" smtClean="0"/>
              <a:t> (</a:t>
            </a:r>
            <a:r>
              <a:rPr lang="ru-RU" b="1" dirty="0" err="1" smtClean="0"/>
              <a:t>територія</a:t>
            </a:r>
            <a:r>
              <a:rPr lang="ru-RU" b="1" dirty="0" smtClean="0"/>
              <a:t> </a:t>
            </a:r>
            <a:r>
              <a:rPr lang="ru-RU" b="1" dirty="0" err="1" smtClean="0"/>
              <a:t>південної</a:t>
            </a:r>
            <a:r>
              <a:rPr lang="ru-RU" b="1" dirty="0" smtClean="0"/>
              <a:t> </a:t>
            </a:r>
            <a:r>
              <a:rPr lang="ru-RU" b="1" dirty="0" err="1" smtClean="0"/>
              <a:t>частини</a:t>
            </a:r>
            <a:r>
              <a:rPr lang="ru-RU" b="1" dirty="0" smtClean="0"/>
              <a:t> </a:t>
            </a:r>
            <a:r>
              <a:rPr lang="ru-RU" b="1" dirty="0" err="1" smtClean="0"/>
              <a:t>сучасного</a:t>
            </a:r>
            <a:r>
              <a:rPr lang="ru-RU" b="1" dirty="0" smtClean="0"/>
              <a:t> </a:t>
            </a:r>
            <a:r>
              <a:rPr lang="ru-RU" b="1" dirty="0" err="1" smtClean="0"/>
              <a:t>Ірану</a:t>
            </a:r>
            <a:r>
              <a:rPr lang="ru-RU" b="1" dirty="0" smtClean="0"/>
              <a:t>) </a:t>
            </a:r>
            <a:r>
              <a:rPr lang="ru-RU" b="1" dirty="0" err="1" smtClean="0"/>
              <a:t>згадується</a:t>
            </a:r>
            <a:r>
              <a:rPr lang="ru-RU" b="1" dirty="0" smtClean="0"/>
              <a:t> про </a:t>
            </a:r>
            <a:r>
              <a:rPr lang="ru-RU" b="1" dirty="0" err="1" smtClean="0"/>
              <a:t>снодійний</a:t>
            </a:r>
            <a:r>
              <a:rPr lang="ru-RU" b="1" dirty="0" smtClean="0"/>
              <a:t> </a:t>
            </a:r>
            <a:r>
              <a:rPr lang="ru-RU" b="1" dirty="0" err="1" smtClean="0"/>
              <a:t>вплив</a:t>
            </a:r>
            <a:r>
              <a:rPr lang="ru-RU" b="1" dirty="0" smtClean="0"/>
              <a:t> </a:t>
            </a:r>
            <a:r>
              <a:rPr lang="ru-RU" b="1" dirty="0" err="1" smtClean="0"/>
              <a:t>опію</a:t>
            </a:r>
            <a:r>
              <a:rPr lang="ru-RU" dirty="0" smtClean="0"/>
              <a:t>. </a:t>
            </a:r>
          </a:p>
          <a:p>
            <a:pPr algn="just"/>
            <a:r>
              <a:rPr lang="uk-UA" dirty="0" smtClean="0"/>
              <a:t>	</a:t>
            </a:r>
          </a:p>
          <a:p>
            <a:pPr algn="just"/>
            <a:r>
              <a:rPr lang="uk-UA" dirty="0" smtClean="0"/>
              <a:t>- в</a:t>
            </a:r>
            <a:r>
              <a:rPr lang="uk-UA" b="1" dirty="0" smtClean="0"/>
              <a:t>живання наркотичних засобів було спочатку побутовим або релігійним звичаєм у місцях, де ростуть </a:t>
            </a:r>
            <a:r>
              <a:rPr lang="uk-UA" b="1" dirty="0" err="1" smtClean="0"/>
              <a:t>наркотиковмісні</a:t>
            </a:r>
            <a:r>
              <a:rPr lang="uk-UA" b="1" dirty="0" smtClean="0"/>
              <a:t> рослини: Південно-Східній Азії (опійний мак), Південній Америці (кока), на Ближньому Сході (деякі види конопель), в африканських державах (кущ кат).</a:t>
            </a:r>
          </a:p>
          <a:p>
            <a:pPr algn="just"/>
            <a:endParaRPr lang="uk-UA" b="1" dirty="0" smtClean="0"/>
          </a:p>
          <a:p>
            <a:pPr algn="just"/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71480"/>
            <a:ext cx="7854696" cy="5929354"/>
          </a:xfrm>
        </p:spPr>
        <p:txBody>
          <a:bodyPr/>
          <a:lstStyle/>
          <a:p>
            <a:pPr algn="just"/>
            <a:endParaRPr lang="uk-UA" b="1" dirty="0" smtClean="0"/>
          </a:p>
          <a:p>
            <a:pPr algn="just"/>
            <a:r>
              <a:rPr lang="uk-UA" b="1" dirty="0" smtClean="0"/>
              <a:t>	Наркотик сприймався як послання богів, що допомагає отриманню душевного спокою після тяжких боїв, під час тривалих війн. А давній філософ, учений і лікар </a:t>
            </a:r>
            <a:r>
              <a:rPr lang="uk-UA" b="1" dirty="0" err="1" smtClean="0"/>
              <a:t>Ібн</a:t>
            </a:r>
            <a:r>
              <a:rPr lang="uk-UA" b="1" dirty="0" smtClean="0"/>
              <a:t> Сина (</a:t>
            </a:r>
            <a:r>
              <a:rPr lang="uk-UA" b="1" dirty="0" err="1" smtClean="0"/>
              <a:t>Авіцена</a:t>
            </a:r>
            <a:r>
              <a:rPr lang="uk-UA" b="1" dirty="0" smtClean="0"/>
              <a:t>) у своєму трактаті </a:t>
            </a:r>
            <a:r>
              <a:rPr lang="uk-UA" b="1" dirty="0" err="1" smtClean="0"/>
              <a:t>“Канон</a:t>
            </a:r>
            <a:r>
              <a:rPr lang="uk-UA" b="1" dirty="0" smtClean="0"/>
              <a:t> </a:t>
            </a:r>
            <a:r>
              <a:rPr lang="uk-UA" b="1" dirty="0" err="1" smtClean="0"/>
              <a:t>врачебной</a:t>
            </a:r>
            <a:r>
              <a:rPr lang="uk-UA" b="1" dirty="0" smtClean="0"/>
              <a:t> </a:t>
            </a:r>
            <a:r>
              <a:rPr lang="uk-UA" b="1" dirty="0" err="1" smtClean="0"/>
              <a:t>науки”</a:t>
            </a:r>
            <a:r>
              <a:rPr lang="uk-UA" b="1" dirty="0" smtClean="0"/>
              <a:t> стверджував, що молочко опійного маку допомагає хворому перенести біль під час болючих процедур, безнадійно хворому перенести передсмертні муки у той же час він заперечував наявність у опійного маку цілющих властивостей та наголошував, що зловживання ним веде до </a:t>
            </a:r>
            <a:r>
              <a:rPr lang="uk-UA" b="1" dirty="0" err="1" smtClean="0"/>
              <a:t>“потери</a:t>
            </a:r>
            <a:r>
              <a:rPr lang="uk-UA" b="1" dirty="0" smtClean="0"/>
              <a:t> души </a:t>
            </a:r>
            <a:r>
              <a:rPr lang="uk-UA" b="1" dirty="0" err="1" smtClean="0"/>
              <a:t>своей</a:t>
            </a:r>
            <a:r>
              <a:rPr lang="uk-UA" b="1" dirty="0" smtClean="0"/>
              <a:t>, ... </a:t>
            </a:r>
            <a:r>
              <a:rPr lang="uk-UA" b="1" dirty="0" err="1" smtClean="0"/>
              <a:t>разрушает</a:t>
            </a:r>
            <a:r>
              <a:rPr lang="uk-UA" b="1" dirty="0" smtClean="0"/>
              <a:t> </a:t>
            </a:r>
            <a:r>
              <a:rPr lang="uk-UA" b="1" dirty="0" err="1" smtClean="0"/>
              <a:t>разум”</a:t>
            </a:r>
            <a:r>
              <a:rPr lang="uk-UA" b="1" dirty="0" smtClean="0"/>
              <a:t>. </a:t>
            </a:r>
            <a:endParaRPr lang="ru-RU" b="1" dirty="0" smtClean="0"/>
          </a:p>
          <a:p>
            <a:pPr algn="just"/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00042"/>
            <a:ext cx="7854696" cy="4481094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 smtClean="0"/>
              <a:t>	</a:t>
            </a:r>
            <a:r>
              <a:rPr lang="uk-UA" b="1" dirty="0" smtClean="0"/>
              <a:t>Значне поширення вживання наркотиків, вироблених з опію у </a:t>
            </a:r>
            <a:r>
              <a:rPr lang="en-US" b="1" dirty="0" smtClean="0"/>
              <a:t>XV</a:t>
            </a:r>
            <a:r>
              <a:rPr lang="uk-UA" b="1" dirty="0" smtClean="0"/>
              <a:t> сторіччі в Індії, Китаї та інших </a:t>
            </a:r>
            <a:r>
              <a:rPr lang="uk-UA" b="1" dirty="0" err="1" smtClean="0"/>
              <a:t>південносхідних</a:t>
            </a:r>
            <a:r>
              <a:rPr lang="uk-UA" b="1" dirty="0" smtClean="0"/>
              <a:t> країнах Азії, а згодом імпортування в Європу було обумовлено британським колоніальним пануванням. У той час англійські лікарі навіть пропагували куріння опію, доводячи, що його вживання у невеликих дозах є корисним для здоров’я. Поступово культура споживання наркотичних засобів розповсюджувалася у всьому світі. Перші згадування про масове, епізодичне зловживання наркотичними засобами датуються період першої світової війни. Саме цей період характеризується і першими активними заходами протидії наркоманії та обмеження обігу наркотичних засобів.  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57166"/>
            <a:ext cx="7854696" cy="6143668"/>
          </a:xfrm>
        </p:spPr>
        <p:txBody>
          <a:bodyPr/>
          <a:lstStyle/>
          <a:p>
            <a:pPr algn="ctr"/>
            <a:r>
              <a:rPr lang="uk-UA" b="1" u="sng" dirty="0" smtClean="0"/>
              <a:t>Медичний аспект	</a:t>
            </a:r>
          </a:p>
          <a:p>
            <a:pPr algn="just"/>
            <a:r>
              <a:rPr lang="uk-UA" b="1" dirty="0" smtClean="0"/>
              <a:t>	</a:t>
            </a:r>
            <a:r>
              <a:rPr lang="uk-UA" sz="2400" b="1" dirty="0" smtClean="0"/>
              <a:t>Згідно Закону України </a:t>
            </a:r>
            <a:r>
              <a:rPr lang="uk-UA" sz="2400" b="1" dirty="0" err="1" smtClean="0"/>
              <a:t>“Про</a:t>
            </a:r>
            <a:r>
              <a:rPr lang="uk-UA" sz="2400" b="1" dirty="0" smtClean="0"/>
              <a:t> обіг в Україні наркотичних засобів, психотропних речовин, їх аналогів і </a:t>
            </a:r>
            <a:r>
              <a:rPr lang="uk-UA" sz="2400" b="1" dirty="0" err="1" smtClean="0"/>
              <a:t>прекурсорів”</a:t>
            </a:r>
            <a:r>
              <a:rPr lang="uk-UA" sz="2400" b="1" dirty="0" smtClean="0"/>
              <a:t> і </a:t>
            </a:r>
            <a:r>
              <a:rPr lang="uk-UA" sz="2400" b="1" dirty="0" err="1" smtClean="0"/>
              <a:t>“Про</a:t>
            </a:r>
            <a:r>
              <a:rPr lang="uk-UA" sz="2400" b="1" dirty="0" smtClean="0"/>
              <a:t> заходи протидії незаконному обігу наркотичних засобів, психотропних речовин і прекурсорів та зловживанню </a:t>
            </a:r>
            <a:r>
              <a:rPr lang="uk-UA" sz="2400" b="1" dirty="0" err="1" smtClean="0"/>
              <a:t>ними”</a:t>
            </a:r>
            <a:r>
              <a:rPr lang="uk-UA" sz="2400" b="1" dirty="0" smtClean="0"/>
              <a:t> </a:t>
            </a:r>
            <a:r>
              <a:rPr lang="uk-UA" sz="2400" b="1" u="sng" dirty="0" smtClean="0">
                <a:solidFill>
                  <a:schemeClr val="bg1"/>
                </a:solidFill>
              </a:rPr>
              <a:t>наркоманія</a:t>
            </a:r>
            <a:r>
              <a:rPr lang="uk-UA" sz="2400" b="1" dirty="0" smtClean="0">
                <a:solidFill>
                  <a:schemeClr val="bg1"/>
                </a:solidFill>
              </a:rPr>
              <a:t> це хворобливий психічний стан, зумовлений зловживанням наркотичними засобами, і такого, що характеризується психічною або фізичною залежністю від них.</a:t>
            </a:r>
          </a:p>
          <a:p>
            <a:pPr algn="just"/>
            <a:endParaRPr lang="ru-RU" b="1" dirty="0" smtClean="0"/>
          </a:p>
          <a:p>
            <a:endParaRPr lang="ru-RU" dirty="0"/>
          </a:p>
        </p:txBody>
      </p:sp>
      <p:pic>
        <p:nvPicPr>
          <p:cNvPr id="31747" name="Picture 3" descr="C:\Documents and Settings\User\Рабочий стол\ФОТО Наркоманов\foto-narkomanov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3929066"/>
            <a:ext cx="4085110" cy="27638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785794"/>
            <a:ext cx="7854696" cy="5357850"/>
          </a:xfrm>
        </p:spPr>
        <p:txBody>
          <a:bodyPr>
            <a:normAutofit/>
          </a:bodyPr>
          <a:lstStyle/>
          <a:p>
            <a:pPr algn="just"/>
            <a:r>
              <a:rPr lang="uk-UA" sz="2200" b="1" dirty="0" smtClean="0"/>
              <a:t>	На сьогодні в України налічується </a:t>
            </a:r>
            <a:r>
              <a:rPr lang="ru-RU" sz="2200" b="1" dirty="0" smtClean="0"/>
              <a:t>,</a:t>
            </a:r>
            <a:r>
              <a:rPr lang="uk-UA" sz="2200" b="1" dirty="0" smtClean="0"/>
              <a:t> близько 200 тис. зареєстрованих осіб, що незаконно зловживають наркотиками. За оцінками фахівців ця цифра може бути значно більшою. Професор </a:t>
            </a:r>
            <a:r>
              <a:rPr lang="uk-UA" sz="2200" b="1" dirty="0" err="1" smtClean="0"/>
              <a:t>Бесчасний</a:t>
            </a:r>
            <a:r>
              <a:rPr lang="uk-UA" sz="2200" b="1" dirty="0" smtClean="0"/>
              <a:t> В.М. та народний депутат Малишев В.С. наводять цифру у 2 000 000 осіб. Їх дані цілком обґрунтовані, оскільки ці фахівці більшу частину свого життя протидіяли наркоманії та незаконному обігу наркотиків очолюючи міліцію Донецької області.</a:t>
            </a:r>
            <a:endParaRPr lang="ru-RU" sz="2200" b="1" dirty="0" smtClean="0"/>
          </a:p>
          <a:p>
            <a:pPr algn="just"/>
            <a:r>
              <a:rPr lang="uk-UA" sz="2200" b="1" dirty="0" smtClean="0"/>
              <a:t>	Викликають тривогу швидкі темпи наркотизації Українського суспільства. Так, якщо на початку 90-их років було зареєстровано близько 30 тис. наркоманів, то на сьогодні понад 200 тис, тобто збільшення відбулося майже у сім разів. Якщо у 1997 році кількість </a:t>
            </a:r>
            <a:r>
              <a:rPr lang="uk-UA" sz="2200" b="1" dirty="0" err="1" smtClean="0"/>
              <a:t>наркозлочинів</a:t>
            </a:r>
            <a:r>
              <a:rPr lang="uk-UA" sz="2200" b="1" dirty="0" smtClean="0"/>
              <a:t> налічувала близько 30 тис., то останні роки їх щорічно реєструється близько 60 тис! </a:t>
            </a:r>
            <a:endParaRPr lang="ru-RU" sz="22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71480"/>
            <a:ext cx="8610600" cy="6143668"/>
          </a:xfrm>
        </p:spPr>
        <p:txBody>
          <a:bodyPr/>
          <a:lstStyle/>
          <a:p>
            <a:pPr algn="ctr"/>
            <a:r>
              <a:rPr lang="uk-UA" b="1" u="sng" dirty="0" smtClean="0"/>
              <a:t>ПРАВОВИЙ  АСПЕКТ</a:t>
            </a:r>
          </a:p>
          <a:p>
            <a:pPr algn="just"/>
            <a:r>
              <a:rPr lang="uk-UA" b="1" dirty="0" smtClean="0"/>
              <a:t>	У діючому антинаркотичному законодавстві відсутня будь-яка відповідальність за споживання наркотиків.</a:t>
            </a:r>
          </a:p>
          <a:p>
            <a:pPr algn="just"/>
            <a:r>
              <a:rPr lang="uk-UA" b="1" dirty="0" smtClean="0"/>
              <a:t>	Поряд з цим у КК України міститься розділ 14, який передбачає відповідальність за дії з наркотичними засобами, психотропними речовинами і т. д. </a:t>
            </a:r>
          </a:p>
          <a:p>
            <a:pPr algn="ctr"/>
            <a:endParaRPr lang="uk-UA" b="1" dirty="0" smtClean="0"/>
          </a:p>
          <a:p>
            <a:pPr algn="ctr"/>
            <a:endParaRPr lang="ru-RU" b="1" dirty="0"/>
          </a:p>
        </p:txBody>
      </p:sp>
      <p:pic>
        <p:nvPicPr>
          <p:cNvPr id="32770" name="Picture 2" descr="D:\Уголовно-исполнительное право (слаиды, литер)\Мовчан В.В Фото\35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3643314"/>
            <a:ext cx="4214842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715436" cy="450059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4900" dirty="0" smtClean="0">
                <a:latin typeface="+mn-lt"/>
              </a:rPr>
              <a:t/>
            </a:r>
            <a:br>
              <a:rPr lang="ru-RU" sz="4900" dirty="0" smtClean="0">
                <a:latin typeface="+mn-lt"/>
              </a:rPr>
            </a:br>
            <a:endParaRPr lang="ru-RU" sz="4900" dirty="0">
              <a:solidFill>
                <a:schemeClr val="bg1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428596" y="214290"/>
          <a:ext cx="8715404" cy="6421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296</TotalTime>
  <Words>337</Words>
  <Application>Microsoft Office PowerPoint</Application>
  <PresentationFormat>Экран (4:3)</PresentationFormat>
  <Paragraphs>55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       Проблема наркоманії як предмет право виховної роботи     </vt:lpstr>
      <vt:lpstr>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</vt:lpstr>
      <vt:lpstr>Презентация PowerPoint</vt:lpstr>
      <vt:lpstr>   </vt:lpstr>
      <vt:lpstr>   </vt:lpstr>
      <vt:lpstr>Презентация PowerPoint</vt:lpstr>
      <vt:lpstr>   </vt:lpstr>
      <vt:lpstr>   </vt:lpstr>
      <vt:lpstr>   </vt:lpstr>
      <vt:lpstr>Дякую за увагу</vt:lpstr>
      <vt:lpstr>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РЕГІОНАЛЬНІ ОСОБЛИВОСТІ ЗАПОБІГАННЯ  ЗЛОЧИННОСТІ НЕПОВНОЛІТНІХ В УКРАЇНІ</dc:title>
  <dc:creator>Администратор</dc:creator>
  <cp:lastModifiedBy>Admin</cp:lastModifiedBy>
  <cp:revision>56</cp:revision>
  <dcterms:modified xsi:type="dcterms:W3CDTF">2013-02-06T20:24:26Z</dcterms:modified>
</cp:coreProperties>
</file>